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notesMasterIdLst>
    <p:notesMasterId r:id="rId27"/>
  </p:notesMasterIdLst>
  <p:handoutMasterIdLst>
    <p:handoutMasterId r:id="rId28"/>
  </p:handoutMasterIdLst>
  <p:sldIdLst>
    <p:sldId id="327" r:id="rId2"/>
    <p:sldId id="303" r:id="rId3"/>
    <p:sldId id="335" r:id="rId4"/>
    <p:sldId id="336" r:id="rId5"/>
    <p:sldId id="337" r:id="rId6"/>
    <p:sldId id="333" r:id="rId7"/>
    <p:sldId id="304" r:id="rId8"/>
    <p:sldId id="349" r:id="rId9"/>
    <p:sldId id="350" r:id="rId10"/>
    <p:sldId id="351" r:id="rId11"/>
    <p:sldId id="352" r:id="rId12"/>
    <p:sldId id="334" r:id="rId13"/>
    <p:sldId id="346" r:id="rId14"/>
    <p:sldId id="330" r:id="rId15"/>
    <p:sldId id="338" r:id="rId16"/>
    <p:sldId id="331" r:id="rId17"/>
    <p:sldId id="339" r:id="rId18"/>
    <p:sldId id="340" r:id="rId19"/>
    <p:sldId id="342" r:id="rId20"/>
    <p:sldId id="343" r:id="rId21"/>
    <p:sldId id="307" r:id="rId22"/>
    <p:sldId id="341" r:id="rId23"/>
    <p:sldId id="308" r:id="rId24"/>
    <p:sldId id="329" r:id="rId25"/>
    <p:sldId id="344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C171F7D-AAB5-5746-BB6D-C205C4702F5C}">
          <p14:sldIdLst>
            <p14:sldId id="327"/>
            <p14:sldId id="303"/>
            <p14:sldId id="335"/>
            <p14:sldId id="336"/>
            <p14:sldId id="337"/>
            <p14:sldId id="333"/>
            <p14:sldId id="304"/>
            <p14:sldId id="349"/>
            <p14:sldId id="350"/>
            <p14:sldId id="351"/>
            <p14:sldId id="352"/>
            <p14:sldId id="334"/>
            <p14:sldId id="346"/>
            <p14:sldId id="330"/>
            <p14:sldId id="338"/>
            <p14:sldId id="331"/>
            <p14:sldId id="339"/>
            <p14:sldId id="340"/>
            <p14:sldId id="342"/>
            <p14:sldId id="343"/>
            <p14:sldId id="307"/>
            <p14:sldId id="341"/>
            <p14:sldId id="308"/>
            <p14:sldId id="329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F7F7"/>
    <a:srgbClr val="000099"/>
    <a:srgbClr val="512373"/>
    <a:srgbClr val="632B8D"/>
    <a:srgbClr val="FF33CC"/>
    <a:srgbClr val="CC00CC"/>
    <a:srgbClr val="FF9900"/>
    <a:srgbClr val="6600FF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638" autoAdjust="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A8C45-B4BB-D847-B0BF-673AA4417D72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106B06-B0F7-024E-8C65-6247D5DCDDEB}">
      <dgm:prSet custT="1"/>
      <dgm:spPr/>
      <dgm:t>
        <a:bodyPr/>
        <a:lstStyle/>
        <a:p>
          <a:r>
            <a:rPr lang="en-US" sz="1200" b="1" i="0" dirty="0">
              <a:latin typeface="Noteworthy Bold"/>
              <a:cs typeface="Noteworthy Bold"/>
            </a:rPr>
            <a:t>Student Support</a:t>
          </a:r>
        </a:p>
      </dgm:t>
    </dgm:pt>
    <dgm:pt modelId="{C246C17F-6327-3648-8B44-C7CF282A3C98}" type="parTrans" cxnId="{61686E3E-0C8E-5641-9DE9-D320C6D6EA88}">
      <dgm:prSet/>
      <dgm:spPr/>
      <dgm:t>
        <a:bodyPr/>
        <a:lstStyle/>
        <a:p>
          <a:endParaRPr lang="en-US"/>
        </a:p>
      </dgm:t>
    </dgm:pt>
    <dgm:pt modelId="{DA9D1C00-08F3-264E-9B1E-36A90AC5B6D5}" type="sibTrans" cxnId="{61686E3E-0C8E-5641-9DE9-D320C6D6EA88}">
      <dgm:prSet/>
      <dgm:spPr/>
      <dgm:t>
        <a:bodyPr/>
        <a:lstStyle/>
        <a:p>
          <a:endParaRPr lang="en-US"/>
        </a:p>
      </dgm:t>
    </dgm:pt>
    <dgm:pt modelId="{52E5E179-151D-6A4C-9827-09F049823D75}">
      <dgm:prSet custT="1"/>
      <dgm:spPr/>
      <dgm:t>
        <a:bodyPr/>
        <a:lstStyle/>
        <a:p>
          <a:r>
            <a:rPr lang="en-US" sz="1200" b="1" dirty="0">
              <a:latin typeface="Noteworthy Light"/>
              <a:cs typeface="Noteworthy Light"/>
            </a:rPr>
            <a:t>Admin</a:t>
          </a:r>
        </a:p>
      </dgm:t>
    </dgm:pt>
    <dgm:pt modelId="{AC6CE057-40B8-8A43-B4C5-E4A5DFCEC0BA}" type="parTrans" cxnId="{E8EE7D1D-7FE2-484B-A321-74B7BE1E16BB}">
      <dgm:prSet/>
      <dgm:spPr/>
      <dgm:t>
        <a:bodyPr/>
        <a:lstStyle/>
        <a:p>
          <a:endParaRPr lang="en-US"/>
        </a:p>
      </dgm:t>
    </dgm:pt>
    <dgm:pt modelId="{FBC4FEDD-4B0E-564A-B07D-9BF185BAAA73}" type="sibTrans" cxnId="{E8EE7D1D-7FE2-484B-A321-74B7BE1E16BB}">
      <dgm:prSet/>
      <dgm:spPr/>
      <dgm:t>
        <a:bodyPr/>
        <a:lstStyle/>
        <a:p>
          <a:endParaRPr lang="en-US"/>
        </a:p>
      </dgm:t>
    </dgm:pt>
    <dgm:pt modelId="{F1C64AEC-6E81-614F-BE2B-AA0B2C0FC2C7}">
      <dgm:prSet custT="1"/>
      <dgm:spPr/>
      <dgm:t>
        <a:bodyPr/>
        <a:lstStyle/>
        <a:p>
          <a:r>
            <a:rPr lang="en-US" sz="1200" b="1" i="0" dirty="0">
              <a:latin typeface="Noteworthy Bold"/>
              <a:cs typeface="Noteworthy Bold"/>
            </a:rPr>
            <a:t>Office Staff</a:t>
          </a:r>
        </a:p>
      </dgm:t>
    </dgm:pt>
    <dgm:pt modelId="{2C74C575-B708-A343-B0C4-1941CAF7FD63}" type="parTrans" cxnId="{F941BE63-414E-4848-B447-20FEB326F8D4}">
      <dgm:prSet/>
      <dgm:spPr/>
      <dgm:t>
        <a:bodyPr/>
        <a:lstStyle/>
        <a:p>
          <a:endParaRPr lang="en-US"/>
        </a:p>
      </dgm:t>
    </dgm:pt>
    <dgm:pt modelId="{7C96F684-CD5D-B149-9FB8-83987C633B5B}" type="sibTrans" cxnId="{F941BE63-414E-4848-B447-20FEB326F8D4}">
      <dgm:prSet/>
      <dgm:spPr/>
      <dgm:t>
        <a:bodyPr/>
        <a:lstStyle/>
        <a:p>
          <a:endParaRPr lang="en-US"/>
        </a:p>
      </dgm:t>
    </dgm:pt>
    <dgm:pt modelId="{D0A2FEEF-B713-BB49-8F97-D7A7BA5D5DCA}">
      <dgm:prSet custT="1"/>
      <dgm:spPr/>
      <dgm:t>
        <a:bodyPr/>
        <a:lstStyle/>
        <a:p>
          <a:r>
            <a:rPr lang="en-US" sz="1200" b="1" i="0" dirty="0">
              <a:latin typeface="Noteworthy Bold"/>
              <a:cs typeface="Noteworthy Bold"/>
            </a:rPr>
            <a:t>EA’s</a:t>
          </a:r>
        </a:p>
      </dgm:t>
    </dgm:pt>
    <dgm:pt modelId="{B980BBDD-A9DB-0C40-8E0E-C47FF354E891}" type="parTrans" cxnId="{65785DBA-5E40-3A4D-A638-82A7F54D7691}">
      <dgm:prSet/>
      <dgm:spPr/>
      <dgm:t>
        <a:bodyPr/>
        <a:lstStyle/>
        <a:p>
          <a:endParaRPr lang="en-US"/>
        </a:p>
      </dgm:t>
    </dgm:pt>
    <dgm:pt modelId="{4BEBE430-6686-F644-B863-5BE5D7F2A13B}" type="sibTrans" cxnId="{65785DBA-5E40-3A4D-A638-82A7F54D7691}">
      <dgm:prSet/>
      <dgm:spPr/>
      <dgm:t>
        <a:bodyPr/>
        <a:lstStyle/>
        <a:p>
          <a:endParaRPr lang="en-US"/>
        </a:p>
      </dgm:t>
    </dgm:pt>
    <dgm:pt modelId="{9B101CA1-5C17-4042-9E9D-890810240281}">
      <dgm:prSet custT="1"/>
      <dgm:spPr/>
      <dgm:t>
        <a:bodyPr/>
        <a:lstStyle/>
        <a:p>
          <a:r>
            <a:rPr lang="en-US" sz="1200" b="1" i="0" dirty="0">
              <a:latin typeface="Noteworthy Bold"/>
              <a:cs typeface="Noteworthy Bold"/>
            </a:rPr>
            <a:t>The Resource Centre</a:t>
          </a:r>
        </a:p>
      </dgm:t>
    </dgm:pt>
    <dgm:pt modelId="{DD9D5AE5-07A3-924D-9859-505414DAB26D}" type="parTrans" cxnId="{AE93860F-5935-DD45-A507-FDD235D6C985}">
      <dgm:prSet/>
      <dgm:spPr/>
      <dgm:t>
        <a:bodyPr/>
        <a:lstStyle/>
        <a:p>
          <a:endParaRPr lang="en-US"/>
        </a:p>
      </dgm:t>
    </dgm:pt>
    <dgm:pt modelId="{D372CE88-9142-204A-A734-0394EC8D6FA2}" type="sibTrans" cxnId="{AE93860F-5935-DD45-A507-FDD235D6C985}">
      <dgm:prSet/>
      <dgm:spPr/>
      <dgm:t>
        <a:bodyPr/>
        <a:lstStyle/>
        <a:p>
          <a:endParaRPr lang="en-US"/>
        </a:p>
      </dgm:t>
    </dgm:pt>
    <dgm:pt modelId="{CCAA42A5-E80C-D648-8F2D-277CC6E82D84}">
      <dgm:prSet custT="1"/>
      <dgm:spPr/>
      <dgm:t>
        <a:bodyPr/>
        <a:lstStyle/>
        <a:p>
          <a:r>
            <a:rPr lang="en-US" sz="1200" b="1" dirty="0">
              <a:latin typeface="Noteworthy Light"/>
              <a:cs typeface="Noteworthy Light"/>
            </a:rPr>
            <a:t>Counsellors / Youth worker</a:t>
          </a:r>
          <a:r>
            <a:rPr lang="en-US" sz="1200" b="1" dirty="0"/>
            <a:t> </a:t>
          </a:r>
        </a:p>
      </dgm:t>
    </dgm:pt>
    <dgm:pt modelId="{5386267E-BAAC-9140-8221-B913EDBABE97}" type="sibTrans" cxnId="{01B01816-1529-0446-AD43-B3B625F741A6}">
      <dgm:prSet/>
      <dgm:spPr/>
      <dgm:t>
        <a:bodyPr/>
        <a:lstStyle/>
        <a:p>
          <a:endParaRPr lang="en-US"/>
        </a:p>
      </dgm:t>
    </dgm:pt>
    <dgm:pt modelId="{4433C7B6-9098-594C-BCE7-DD2570CDB5E7}" type="parTrans" cxnId="{01B01816-1529-0446-AD43-B3B625F741A6}">
      <dgm:prSet/>
      <dgm:spPr/>
      <dgm:t>
        <a:bodyPr/>
        <a:lstStyle/>
        <a:p>
          <a:endParaRPr lang="en-US"/>
        </a:p>
      </dgm:t>
    </dgm:pt>
    <dgm:pt modelId="{4B0ECA2F-A4DF-4408-A14F-A5EED7789D18}">
      <dgm:prSet custT="1"/>
      <dgm:spPr/>
      <dgm:t>
        <a:bodyPr/>
        <a:lstStyle/>
        <a:p>
          <a:r>
            <a:rPr lang="en-US" sz="1200" b="1" i="0" dirty="0">
              <a:latin typeface="Noteworthy Bold"/>
              <a:cs typeface="Noteworthy Bold"/>
            </a:rPr>
            <a:t>School Liaison</a:t>
          </a:r>
        </a:p>
      </dgm:t>
    </dgm:pt>
    <dgm:pt modelId="{6EB0BE14-C7CF-4185-9D79-FCC2E5374226}" type="parTrans" cxnId="{6384FAD4-3AEE-47C2-A7D0-83C5ABE9A539}">
      <dgm:prSet/>
      <dgm:spPr/>
      <dgm:t>
        <a:bodyPr/>
        <a:lstStyle/>
        <a:p>
          <a:endParaRPr lang="en-US"/>
        </a:p>
      </dgm:t>
    </dgm:pt>
    <dgm:pt modelId="{962CC392-E8FA-4B97-B6A2-C9502F1249D7}" type="sibTrans" cxnId="{6384FAD4-3AEE-47C2-A7D0-83C5ABE9A539}">
      <dgm:prSet/>
      <dgm:spPr/>
      <dgm:t>
        <a:bodyPr/>
        <a:lstStyle/>
        <a:p>
          <a:endParaRPr lang="en-US"/>
        </a:p>
      </dgm:t>
    </dgm:pt>
    <dgm:pt modelId="{51090348-D9F0-468A-98E7-2BD5255AA919}">
      <dgm:prSet custT="1"/>
      <dgm:spPr/>
      <dgm:t>
        <a:bodyPr/>
        <a:lstStyle/>
        <a:p>
          <a:r>
            <a:rPr lang="en-US" sz="1200" b="1" dirty="0">
              <a:latin typeface="Noteworthy Light"/>
              <a:cs typeface="Noteworthy Light"/>
            </a:rPr>
            <a:t>Career Centre</a:t>
          </a:r>
        </a:p>
      </dgm:t>
    </dgm:pt>
    <dgm:pt modelId="{633B04F8-404D-4B8E-87BF-E9A2EA6930E5}" type="parTrans" cxnId="{4450EE8A-187B-4370-B692-ACCC52156149}">
      <dgm:prSet/>
      <dgm:spPr/>
      <dgm:t>
        <a:bodyPr/>
        <a:lstStyle/>
        <a:p>
          <a:endParaRPr lang="en-US"/>
        </a:p>
      </dgm:t>
    </dgm:pt>
    <dgm:pt modelId="{C210D2DB-2752-48F7-99BD-0D440F6EC884}" type="sibTrans" cxnId="{4450EE8A-187B-4370-B692-ACCC52156149}">
      <dgm:prSet/>
      <dgm:spPr/>
      <dgm:t>
        <a:bodyPr/>
        <a:lstStyle/>
        <a:p>
          <a:endParaRPr lang="en-US"/>
        </a:p>
      </dgm:t>
    </dgm:pt>
    <dgm:pt modelId="{3FE40A9B-305E-4784-BF9F-1A01D960CA91}">
      <dgm:prSet custT="1"/>
      <dgm:spPr/>
      <dgm:t>
        <a:bodyPr/>
        <a:lstStyle/>
        <a:p>
          <a:r>
            <a:rPr lang="en-US" sz="1200" b="1" i="0" dirty="0">
              <a:latin typeface="Noteworthy Bold"/>
              <a:cs typeface="Noteworthy Bold"/>
            </a:rPr>
            <a:t>Families</a:t>
          </a:r>
        </a:p>
      </dgm:t>
    </dgm:pt>
    <dgm:pt modelId="{02C1CE7F-AE26-43C7-A056-02F0CBD749E1}" type="parTrans" cxnId="{F0AD542A-0A6A-4B5E-AC88-0B227FE7967C}">
      <dgm:prSet/>
      <dgm:spPr/>
      <dgm:t>
        <a:bodyPr/>
        <a:lstStyle/>
        <a:p>
          <a:endParaRPr lang="en-US"/>
        </a:p>
      </dgm:t>
    </dgm:pt>
    <dgm:pt modelId="{280C0024-6A8F-4248-969E-B0206D6AA665}" type="sibTrans" cxnId="{F0AD542A-0A6A-4B5E-AC88-0B227FE7967C}">
      <dgm:prSet/>
      <dgm:spPr/>
      <dgm:t>
        <a:bodyPr/>
        <a:lstStyle/>
        <a:p>
          <a:endParaRPr lang="en-US"/>
        </a:p>
      </dgm:t>
    </dgm:pt>
    <dgm:pt modelId="{D8E9A9EB-1F97-4EF2-80B4-862D5B04FE55}">
      <dgm:prSet custT="1"/>
      <dgm:spPr/>
      <dgm:t>
        <a:bodyPr/>
        <a:lstStyle/>
        <a:p>
          <a:r>
            <a:rPr lang="en-US" sz="1200" b="1" dirty="0"/>
            <a:t>EAL</a:t>
          </a:r>
        </a:p>
      </dgm:t>
    </dgm:pt>
    <dgm:pt modelId="{7B8BE3B1-9085-4F4D-9B97-B24794BF05D0}" type="parTrans" cxnId="{30713E24-1A17-4BCE-87FA-76ADFF618734}">
      <dgm:prSet/>
      <dgm:spPr/>
      <dgm:t>
        <a:bodyPr/>
        <a:lstStyle/>
        <a:p>
          <a:endParaRPr lang="en-US"/>
        </a:p>
      </dgm:t>
    </dgm:pt>
    <dgm:pt modelId="{5924DB30-ECB0-45CA-876F-E2218CDD54F6}" type="sibTrans" cxnId="{30713E24-1A17-4BCE-87FA-76ADFF618734}">
      <dgm:prSet/>
      <dgm:spPr/>
      <dgm:t>
        <a:bodyPr/>
        <a:lstStyle/>
        <a:p>
          <a:endParaRPr lang="en-US"/>
        </a:p>
      </dgm:t>
    </dgm:pt>
    <dgm:pt modelId="{250E34D4-5C15-4E61-8382-F2FE538C36FD}">
      <dgm:prSet custT="1"/>
      <dgm:spPr/>
      <dgm:t>
        <a:bodyPr/>
        <a:lstStyle/>
        <a:p>
          <a:r>
            <a:rPr lang="en-US" sz="1200" b="1" i="0" dirty="0">
              <a:latin typeface="Noteworthy Bold"/>
              <a:cs typeface="Noteworthy Bold"/>
            </a:rPr>
            <a:t>Classroom Teachers</a:t>
          </a:r>
        </a:p>
      </dgm:t>
    </dgm:pt>
    <dgm:pt modelId="{1546777F-D800-401A-A849-3AA9A5F72247}" type="parTrans" cxnId="{C360EB17-47FE-4531-B5D8-7916E722D163}">
      <dgm:prSet/>
      <dgm:spPr/>
      <dgm:t>
        <a:bodyPr/>
        <a:lstStyle/>
        <a:p>
          <a:endParaRPr lang="en-US"/>
        </a:p>
      </dgm:t>
    </dgm:pt>
    <dgm:pt modelId="{8F60B0F1-B711-4EC3-9CC9-083ACFB2BAF6}" type="sibTrans" cxnId="{C360EB17-47FE-4531-B5D8-7916E722D163}">
      <dgm:prSet/>
      <dgm:spPr/>
      <dgm:t>
        <a:bodyPr/>
        <a:lstStyle/>
        <a:p>
          <a:endParaRPr lang="en-US"/>
        </a:p>
      </dgm:t>
    </dgm:pt>
    <dgm:pt modelId="{DC9B66C2-0ECD-1541-B930-EFF1EE362D19}" type="pres">
      <dgm:prSet presAssocID="{309A8C45-B4BB-D847-B0BF-673AA4417D7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CC6DC7F-22E4-084C-AA34-0C542D159D6F}" type="pres">
      <dgm:prSet presAssocID="{AD106B06-B0F7-024E-8C65-6247D5DCDDEB}" presName="centerShape" presStyleLbl="node0" presStyleIdx="0" presStyleCnt="1" custScaleX="197186"/>
      <dgm:spPr/>
    </dgm:pt>
    <dgm:pt modelId="{234BCC4C-1BF1-F34B-BE3B-16B4A57458FA}" type="pres">
      <dgm:prSet presAssocID="{AC6CE057-40B8-8A43-B4C5-E4A5DFCEC0BA}" presName="parTrans" presStyleLbl="sibTrans2D1" presStyleIdx="0" presStyleCnt="10"/>
      <dgm:spPr/>
    </dgm:pt>
    <dgm:pt modelId="{44E8BDFC-EB50-3B49-B5C3-3F0D03B4A847}" type="pres">
      <dgm:prSet presAssocID="{AC6CE057-40B8-8A43-B4C5-E4A5DFCEC0BA}" presName="connectorText" presStyleLbl="sibTrans2D1" presStyleIdx="0" presStyleCnt="10"/>
      <dgm:spPr/>
    </dgm:pt>
    <dgm:pt modelId="{BE4E6AD7-DFF6-0A4A-ABAD-3E85B2F215E6}" type="pres">
      <dgm:prSet presAssocID="{52E5E179-151D-6A4C-9827-09F049823D75}" presName="node" presStyleLbl="node1" presStyleIdx="0" presStyleCnt="10" custScaleX="147262">
        <dgm:presLayoutVars>
          <dgm:bulletEnabled val="1"/>
        </dgm:presLayoutVars>
      </dgm:prSet>
      <dgm:spPr/>
    </dgm:pt>
    <dgm:pt modelId="{4AF79611-D5CD-4BA9-9FF4-77CF8AD36640}" type="pres">
      <dgm:prSet presAssocID="{633B04F8-404D-4B8E-87BF-E9A2EA6930E5}" presName="parTrans" presStyleLbl="sibTrans2D1" presStyleIdx="1" presStyleCnt="10"/>
      <dgm:spPr/>
    </dgm:pt>
    <dgm:pt modelId="{EA4C347B-1300-47D6-8F93-AB2AF5188FDC}" type="pres">
      <dgm:prSet presAssocID="{633B04F8-404D-4B8E-87BF-E9A2EA6930E5}" presName="connectorText" presStyleLbl="sibTrans2D1" presStyleIdx="1" presStyleCnt="10"/>
      <dgm:spPr/>
    </dgm:pt>
    <dgm:pt modelId="{2BA72B8F-D9D2-45CF-8B0D-277851DC61A6}" type="pres">
      <dgm:prSet presAssocID="{51090348-D9F0-468A-98E7-2BD5255AA919}" presName="node" presStyleLbl="node1" presStyleIdx="1" presStyleCnt="10" custScaleX="144834">
        <dgm:presLayoutVars>
          <dgm:bulletEnabled val="1"/>
        </dgm:presLayoutVars>
      </dgm:prSet>
      <dgm:spPr/>
    </dgm:pt>
    <dgm:pt modelId="{03325213-C549-3F44-9A19-F2F1E160886A}" type="pres">
      <dgm:prSet presAssocID="{4433C7B6-9098-594C-BCE7-DD2570CDB5E7}" presName="parTrans" presStyleLbl="sibTrans2D1" presStyleIdx="2" presStyleCnt="10"/>
      <dgm:spPr/>
    </dgm:pt>
    <dgm:pt modelId="{46FD1193-D74E-004B-B588-61287686DB59}" type="pres">
      <dgm:prSet presAssocID="{4433C7B6-9098-594C-BCE7-DD2570CDB5E7}" presName="connectorText" presStyleLbl="sibTrans2D1" presStyleIdx="2" presStyleCnt="10"/>
      <dgm:spPr/>
    </dgm:pt>
    <dgm:pt modelId="{7809DD98-1CAA-8640-93A0-7B42BF75050A}" type="pres">
      <dgm:prSet presAssocID="{CCAA42A5-E80C-D648-8F2D-277CC6E82D84}" presName="node" presStyleLbl="node1" presStyleIdx="2" presStyleCnt="10" custScaleX="152365">
        <dgm:presLayoutVars>
          <dgm:bulletEnabled val="1"/>
        </dgm:presLayoutVars>
      </dgm:prSet>
      <dgm:spPr/>
    </dgm:pt>
    <dgm:pt modelId="{CC683BAF-C79A-40EC-98F4-C856B93ABE26}" type="pres">
      <dgm:prSet presAssocID="{7B8BE3B1-9085-4F4D-9B97-B24794BF05D0}" presName="parTrans" presStyleLbl="sibTrans2D1" presStyleIdx="3" presStyleCnt="10"/>
      <dgm:spPr/>
    </dgm:pt>
    <dgm:pt modelId="{0B4314F9-F67B-4822-AF68-759F50D75F93}" type="pres">
      <dgm:prSet presAssocID="{7B8BE3B1-9085-4F4D-9B97-B24794BF05D0}" presName="connectorText" presStyleLbl="sibTrans2D1" presStyleIdx="3" presStyleCnt="10"/>
      <dgm:spPr/>
    </dgm:pt>
    <dgm:pt modelId="{3CC186E8-279E-4A8B-84E3-CD14F6787E5F}" type="pres">
      <dgm:prSet presAssocID="{D8E9A9EB-1F97-4EF2-80B4-862D5B04FE55}" presName="node" presStyleLbl="node1" presStyleIdx="3" presStyleCnt="10" custScaleX="149419">
        <dgm:presLayoutVars>
          <dgm:bulletEnabled val="1"/>
        </dgm:presLayoutVars>
      </dgm:prSet>
      <dgm:spPr/>
    </dgm:pt>
    <dgm:pt modelId="{4416CF71-AA33-B346-BE96-4CEB92C3FF52}" type="pres">
      <dgm:prSet presAssocID="{2C74C575-B708-A343-B0C4-1941CAF7FD63}" presName="parTrans" presStyleLbl="sibTrans2D1" presStyleIdx="4" presStyleCnt="10"/>
      <dgm:spPr/>
    </dgm:pt>
    <dgm:pt modelId="{6B547FA9-AF78-124C-A017-B7C9DFD5BDA5}" type="pres">
      <dgm:prSet presAssocID="{2C74C575-B708-A343-B0C4-1941CAF7FD63}" presName="connectorText" presStyleLbl="sibTrans2D1" presStyleIdx="4" presStyleCnt="10"/>
      <dgm:spPr/>
    </dgm:pt>
    <dgm:pt modelId="{D94EFEC9-B37C-FE49-8DAC-5A71E6E36884}" type="pres">
      <dgm:prSet presAssocID="{F1C64AEC-6E81-614F-BE2B-AA0B2C0FC2C7}" presName="node" presStyleLbl="node1" presStyleIdx="4" presStyleCnt="10" custScaleX="153672">
        <dgm:presLayoutVars>
          <dgm:bulletEnabled val="1"/>
        </dgm:presLayoutVars>
      </dgm:prSet>
      <dgm:spPr/>
    </dgm:pt>
    <dgm:pt modelId="{C15A4E13-09C3-B24D-B193-0252C297ABC5}" type="pres">
      <dgm:prSet presAssocID="{B980BBDD-A9DB-0C40-8E0E-C47FF354E891}" presName="parTrans" presStyleLbl="sibTrans2D1" presStyleIdx="5" presStyleCnt="10"/>
      <dgm:spPr/>
    </dgm:pt>
    <dgm:pt modelId="{BBDDE192-107E-2A46-91E2-D63C446E2930}" type="pres">
      <dgm:prSet presAssocID="{B980BBDD-A9DB-0C40-8E0E-C47FF354E891}" presName="connectorText" presStyleLbl="sibTrans2D1" presStyleIdx="5" presStyleCnt="10"/>
      <dgm:spPr/>
    </dgm:pt>
    <dgm:pt modelId="{A52D4557-3788-3A4C-83C9-DACD147CE056}" type="pres">
      <dgm:prSet presAssocID="{D0A2FEEF-B713-BB49-8F97-D7A7BA5D5DCA}" presName="node" presStyleLbl="node1" presStyleIdx="5" presStyleCnt="10" custScaleX="141570">
        <dgm:presLayoutVars>
          <dgm:bulletEnabled val="1"/>
        </dgm:presLayoutVars>
      </dgm:prSet>
      <dgm:spPr/>
    </dgm:pt>
    <dgm:pt modelId="{2B56D5B3-9C71-3643-BF1F-501A0AB065C0}" type="pres">
      <dgm:prSet presAssocID="{DD9D5AE5-07A3-924D-9859-505414DAB26D}" presName="parTrans" presStyleLbl="sibTrans2D1" presStyleIdx="6" presStyleCnt="10"/>
      <dgm:spPr/>
    </dgm:pt>
    <dgm:pt modelId="{D0774DF1-F8B8-B242-852C-345F22FCDAD5}" type="pres">
      <dgm:prSet presAssocID="{DD9D5AE5-07A3-924D-9859-505414DAB26D}" presName="connectorText" presStyleLbl="sibTrans2D1" presStyleIdx="6" presStyleCnt="10"/>
      <dgm:spPr/>
    </dgm:pt>
    <dgm:pt modelId="{86C931FE-2EAC-754C-85F0-F246A941D056}" type="pres">
      <dgm:prSet presAssocID="{9B101CA1-5C17-4042-9E9D-890810240281}" presName="node" presStyleLbl="node1" presStyleIdx="6" presStyleCnt="10" custScaleX="139143">
        <dgm:presLayoutVars>
          <dgm:bulletEnabled val="1"/>
        </dgm:presLayoutVars>
      </dgm:prSet>
      <dgm:spPr/>
    </dgm:pt>
    <dgm:pt modelId="{470B17FE-7875-4ABD-95F0-ECE717974A77}" type="pres">
      <dgm:prSet presAssocID="{6EB0BE14-C7CF-4185-9D79-FCC2E5374226}" presName="parTrans" presStyleLbl="sibTrans2D1" presStyleIdx="7" presStyleCnt="10"/>
      <dgm:spPr/>
    </dgm:pt>
    <dgm:pt modelId="{97A99B83-057E-4F1D-92B9-613B9713CC48}" type="pres">
      <dgm:prSet presAssocID="{6EB0BE14-C7CF-4185-9D79-FCC2E5374226}" presName="connectorText" presStyleLbl="sibTrans2D1" presStyleIdx="7" presStyleCnt="10"/>
      <dgm:spPr/>
    </dgm:pt>
    <dgm:pt modelId="{FAD1C917-B9F9-4FD5-9A6E-96A6B38EB6B6}" type="pres">
      <dgm:prSet presAssocID="{4B0ECA2F-A4DF-4408-A14F-A5EED7789D18}" presName="node" presStyleLbl="node1" presStyleIdx="7" presStyleCnt="10" custScaleX="143727">
        <dgm:presLayoutVars>
          <dgm:bulletEnabled val="1"/>
        </dgm:presLayoutVars>
      </dgm:prSet>
      <dgm:spPr/>
    </dgm:pt>
    <dgm:pt modelId="{DA4B7D60-C3CE-4076-8EBF-C81229EE8F90}" type="pres">
      <dgm:prSet presAssocID="{1546777F-D800-401A-A849-3AA9A5F72247}" presName="parTrans" presStyleLbl="sibTrans2D1" presStyleIdx="8" presStyleCnt="10"/>
      <dgm:spPr/>
    </dgm:pt>
    <dgm:pt modelId="{A868A01C-859E-4A4E-982C-3C8CA06CF920}" type="pres">
      <dgm:prSet presAssocID="{1546777F-D800-401A-A849-3AA9A5F72247}" presName="connectorText" presStyleLbl="sibTrans2D1" presStyleIdx="8" presStyleCnt="10"/>
      <dgm:spPr/>
    </dgm:pt>
    <dgm:pt modelId="{28AE7EEE-72CF-4074-94AA-A66F63803CE9}" type="pres">
      <dgm:prSet presAssocID="{250E34D4-5C15-4E61-8382-F2FE538C36FD}" presName="node" presStyleLbl="node1" presStyleIdx="8" presStyleCnt="10" custScaleX="147486">
        <dgm:presLayoutVars>
          <dgm:bulletEnabled val="1"/>
        </dgm:presLayoutVars>
      </dgm:prSet>
      <dgm:spPr/>
    </dgm:pt>
    <dgm:pt modelId="{2FC8CF80-3777-40D7-A6F6-F019E1311603}" type="pres">
      <dgm:prSet presAssocID="{02C1CE7F-AE26-43C7-A056-02F0CBD749E1}" presName="parTrans" presStyleLbl="sibTrans2D1" presStyleIdx="9" presStyleCnt="10"/>
      <dgm:spPr/>
    </dgm:pt>
    <dgm:pt modelId="{9009BCF4-5F2A-4B5D-A280-C1FDD357B20F}" type="pres">
      <dgm:prSet presAssocID="{02C1CE7F-AE26-43C7-A056-02F0CBD749E1}" presName="connectorText" presStyleLbl="sibTrans2D1" presStyleIdx="9" presStyleCnt="10"/>
      <dgm:spPr/>
    </dgm:pt>
    <dgm:pt modelId="{7EB46E2D-8025-4E9F-A967-F038CD4120B1}" type="pres">
      <dgm:prSet presAssocID="{3FE40A9B-305E-4784-BF9F-1A01D960CA91}" presName="node" presStyleLbl="node1" presStyleIdx="9" presStyleCnt="10" custScaleX="132910">
        <dgm:presLayoutVars>
          <dgm:bulletEnabled val="1"/>
        </dgm:presLayoutVars>
      </dgm:prSet>
      <dgm:spPr/>
    </dgm:pt>
  </dgm:ptLst>
  <dgm:cxnLst>
    <dgm:cxn modelId="{35862C01-791E-4F76-AFEF-7BE466A91880}" type="presOf" srcId="{AC6CE057-40B8-8A43-B4C5-E4A5DFCEC0BA}" destId="{44E8BDFC-EB50-3B49-B5C3-3F0D03B4A847}" srcOrd="1" destOrd="0" presId="urn:microsoft.com/office/officeart/2005/8/layout/radial5"/>
    <dgm:cxn modelId="{42847D02-6BFA-428D-8E32-F6BD7D0679E8}" type="presOf" srcId="{F1C64AEC-6E81-614F-BE2B-AA0B2C0FC2C7}" destId="{D94EFEC9-B37C-FE49-8DAC-5A71E6E36884}" srcOrd="0" destOrd="0" presId="urn:microsoft.com/office/officeart/2005/8/layout/radial5"/>
    <dgm:cxn modelId="{31F9E70B-A092-4605-87FA-46D8E5951805}" type="presOf" srcId="{250E34D4-5C15-4E61-8382-F2FE538C36FD}" destId="{28AE7EEE-72CF-4074-94AA-A66F63803CE9}" srcOrd="0" destOrd="0" presId="urn:microsoft.com/office/officeart/2005/8/layout/radial5"/>
    <dgm:cxn modelId="{AD40120E-C843-4572-B5E8-5ABD7EA89594}" type="presOf" srcId="{02C1CE7F-AE26-43C7-A056-02F0CBD749E1}" destId="{9009BCF4-5F2A-4B5D-A280-C1FDD357B20F}" srcOrd="1" destOrd="0" presId="urn:microsoft.com/office/officeart/2005/8/layout/radial5"/>
    <dgm:cxn modelId="{AE93860F-5935-DD45-A507-FDD235D6C985}" srcId="{AD106B06-B0F7-024E-8C65-6247D5DCDDEB}" destId="{9B101CA1-5C17-4042-9E9D-890810240281}" srcOrd="6" destOrd="0" parTransId="{DD9D5AE5-07A3-924D-9859-505414DAB26D}" sibTransId="{D372CE88-9142-204A-A734-0394EC8D6FA2}"/>
    <dgm:cxn modelId="{07F87C13-96D4-4FD4-A8A4-5A92888AFC2D}" type="presOf" srcId="{7B8BE3B1-9085-4F4D-9B97-B24794BF05D0}" destId="{CC683BAF-C79A-40EC-98F4-C856B93ABE26}" srcOrd="0" destOrd="0" presId="urn:microsoft.com/office/officeart/2005/8/layout/radial5"/>
    <dgm:cxn modelId="{01B01816-1529-0446-AD43-B3B625F741A6}" srcId="{AD106B06-B0F7-024E-8C65-6247D5DCDDEB}" destId="{CCAA42A5-E80C-D648-8F2D-277CC6E82D84}" srcOrd="2" destOrd="0" parTransId="{4433C7B6-9098-594C-BCE7-DD2570CDB5E7}" sibTransId="{5386267E-BAAC-9140-8221-B913EDBABE97}"/>
    <dgm:cxn modelId="{79DD7516-1507-4A26-A4CD-A0EFF9F7E22A}" type="presOf" srcId="{633B04F8-404D-4B8E-87BF-E9A2EA6930E5}" destId="{EA4C347B-1300-47D6-8F93-AB2AF5188FDC}" srcOrd="1" destOrd="0" presId="urn:microsoft.com/office/officeart/2005/8/layout/radial5"/>
    <dgm:cxn modelId="{C360EB17-47FE-4531-B5D8-7916E722D163}" srcId="{AD106B06-B0F7-024E-8C65-6247D5DCDDEB}" destId="{250E34D4-5C15-4E61-8382-F2FE538C36FD}" srcOrd="8" destOrd="0" parTransId="{1546777F-D800-401A-A849-3AA9A5F72247}" sibTransId="{8F60B0F1-B711-4EC3-9CC9-083ACFB2BAF6}"/>
    <dgm:cxn modelId="{E8EE7D1D-7FE2-484B-A321-74B7BE1E16BB}" srcId="{AD106B06-B0F7-024E-8C65-6247D5DCDDEB}" destId="{52E5E179-151D-6A4C-9827-09F049823D75}" srcOrd="0" destOrd="0" parTransId="{AC6CE057-40B8-8A43-B4C5-E4A5DFCEC0BA}" sibTransId="{FBC4FEDD-4B0E-564A-B07D-9BF185BAAA73}"/>
    <dgm:cxn modelId="{B40B5D1E-4496-44F3-8F10-619EBA4BFCBF}" type="presOf" srcId="{4433C7B6-9098-594C-BCE7-DD2570CDB5E7}" destId="{03325213-C549-3F44-9A19-F2F1E160886A}" srcOrd="0" destOrd="0" presId="urn:microsoft.com/office/officeart/2005/8/layout/radial5"/>
    <dgm:cxn modelId="{30713E24-1A17-4BCE-87FA-76ADFF618734}" srcId="{AD106B06-B0F7-024E-8C65-6247D5DCDDEB}" destId="{D8E9A9EB-1F97-4EF2-80B4-862D5B04FE55}" srcOrd="3" destOrd="0" parTransId="{7B8BE3B1-9085-4F4D-9B97-B24794BF05D0}" sibTransId="{5924DB30-ECB0-45CA-876F-E2218CDD54F6}"/>
    <dgm:cxn modelId="{F0AD542A-0A6A-4B5E-AC88-0B227FE7967C}" srcId="{AD106B06-B0F7-024E-8C65-6247D5DCDDEB}" destId="{3FE40A9B-305E-4784-BF9F-1A01D960CA91}" srcOrd="9" destOrd="0" parTransId="{02C1CE7F-AE26-43C7-A056-02F0CBD749E1}" sibTransId="{280C0024-6A8F-4248-969E-B0206D6AA665}"/>
    <dgm:cxn modelId="{15A65C30-A5E8-4DF5-A95F-6BD09DEA3958}" type="presOf" srcId="{2C74C575-B708-A343-B0C4-1941CAF7FD63}" destId="{6B547FA9-AF78-124C-A017-B7C9DFD5BDA5}" srcOrd="1" destOrd="0" presId="urn:microsoft.com/office/officeart/2005/8/layout/radial5"/>
    <dgm:cxn modelId="{3F3A6937-CC6A-4430-A20A-D243D90124CC}" type="presOf" srcId="{4433C7B6-9098-594C-BCE7-DD2570CDB5E7}" destId="{46FD1193-D74E-004B-B588-61287686DB59}" srcOrd="1" destOrd="0" presId="urn:microsoft.com/office/officeart/2005/8/layout/radial5"/>
    <dgm:cxn modelId="{BF9DF73C-1E2E-434E-90D6-32CC01ABA715}" type="presOf" srcId="{7B8BE3B1-9085-4F4D-9B97-B24794BF05D0}" destId="{0B4314F9-F67B-4822-AF68-759F50D75F93}" srcOrd="1" destOrd="0" presId="urn:microsoft.com/office/officeart/2005/8/layout/radial5"/>
    <dgm:cxn modelId="{61686E3E-0C8E-5641-9DE9-D320C6D6EA88}" srcId="{309A8C45-B4BB-D847-B0BF-673AA4417D72}" destId="{AD106B06-B0F7-024E-8C65-6247D5DCDDEB}" srcOrd="0" destOrd="0" parTransId="{C246C17F-6327-3648-8B44-C7CF282A3C98}" sibTransId="{DA9D1C00-08F3-264E-9B1E-36A90AC5B6D5}"/>
    <dgm:cxn modelId="{EBDFD35D-B1F8-4190-9D66-F7F1B2D49B84}" type="presOf" srcId="{AC6CE057-40B8-8A43-B4C5-E4A5DFCEC0BA}" destId="{234BCC4C-1BF1-F34B-BE3B-16B4A57458FA}" srcOrd="0" destOrd="0" presId="urn:microsoft.com/office/officeart/2005/8/layout/radial5"/>
    <dgm:cxn modelId="{BE7ACE61-0D35-49CC-A30B-E19EEA123A61}" type="presOf" srcId="{02C1CE7F-AE26-43C7-A056-02F0CBD749E1}" destId="{2FC8CF80-3777-40D7-A6F6-F019E1311603}" srcOrd="0" destOrd="0" presId="urn:microsoft.com/office/officeart/2005/8/layout/radial5"/>
    <dgm:cxn modelId="{A6C6A763-B0AA-46CD-922C-62A625E2987A}" type="presOf" srcId="{B980BBDD-A9DB-0C40-8E0E-C47FF354E891}" destId="{BBDDE192-107E-2A46-91E2-D63C446E2930}" srcOrd="1" destOrd="0" presId="urn:microsoft.com/office/officeart/2005/8/layout/radial5"/>
    <dgm:cxn modelId="{F941BE63-414E-4848-B447-20FEB326F8D4}" srcId="{AD106B06-B0F7-024E-8C65-6247D5DCDDEB}" destId="{F1C64AEC-6E81-614F-BE2B-AA0B2C0FC2C7}" srcOrd="4" destOrd="0" parTransId="{2C74C575-B708-A343-B0C4-1941CAF7FD63}" sibTransId="{7C96F684-CD5D-B149-9FB8-83987C633B5B}"/>
    <dgm:cxn modelId="{E59C9866-642F-498A-9F47-2E78A29FB153}" type="presOf" srcId="{51090348-D9F0-468A-98E7-2BD5255AA919}" destId="{2BA72B8F-D9D2-45CF-8B0D-277851DC61A6}" srcOrd="0" destOrd="0" presId="urn:microsoft.com/office/officeart/2005/8/layout/radial5"/>
    <dgm:cxn modelId="{D6A4F067-C935-4B89-B9C9-EFFF37470D5D}" type="presOf" srcId="{52E5E179-151D-6A4C-9827-09F049823D75}" destId="{BE4E6AD7-DFF6-0A4A-ABAD-3E85B2F215E6}" srcOrd="0" destOrd="0" presId="urn:microsoft.com/office/officeart/2005/8/layout/radial5"/>
    <dgm:cxn modelId="{AEA71A49-3033-45D8-9B4D-0F8CEFD04445}" type="presOf" srcId="{DD9D5AE5-07A3-924D-9859-505414DAB26D}" destId="{D0774DF1-F8B8-B242-852C-345F22FCDAD5}" srcOrd="1" destOrd="0" presId="urn:microsoft.com/office/officeart/2005/8/layout/radial5"/>
    <dgm:cxn modelId="{D19A066B-645B-4E64-A67F-ECD8503AFAA5}" type="presOf" srcId="{633B04F8-404D-4B8E-87BF-E9A2EA6930E5}" destId="{4AF79611-D5CD-4BA9-9FF4-77CF8AD36640}" srcOrd="0" destOrd="0" presId="urn:microsoft.com/office/officeart/2005/8/layout/radial5"/>
    <dgm:cxn modelId="{982B306D-7737-4933-88B5-243466760045}" type="presOf" srcId="{309A8C45-B4BB-D847-B0BF-673AA4417D72}" destId="{DC9B66C2-0ECD-1541-B930-EFF1EE362D19}" srcOrd="0" destOrd="0" presId="urn:microsoft.com/office/officeart/2005/8/layout/radial5"/>
    <dgm:cxn modelId="{97477671-9751-4708-8A85-DE9AF455514B}" type="presOf" srcId="{4B0ECA2F-A4DF-4408-A14F-A5EED7789D18}" destId="{FAD1C917-B9F9-4FD5-9A6E-96A6B38EB6B6}" srcOrd="0" destOrd="0" presId="urn:microsoft.com/office/officeart/2005/8/layout/radial5"/>
    <dgm:cxn modelId="{4CE07D74-40B0-43B6-8DEF-16AE3BAAB727}" type="presOf" srcId="{DD9D5AE5-07A3-924D-9859-505414DAB26D}" destId="{2B56D5B3-9C71-3643-BF1F-501A0AB065C0}" srcOrd="0" destOrd="0" presId="urn:microsoft.com/office/officeart/2005/8/layout/radial5"/>
    <dgm:cxn modelId="{C6599484-9497-49E0-BC99-66CFC07442D6}" type="presOf" srcId="{9B101CA1-5C17-4042-9E9D-890810240281}" destId="{86C931FE-2EAC-754C-85F0-F246A941D056}" srcOrd="0" destOrd="0" presId="urn:microsoft.com/office/officeart/2005/8/layout/radial5"/>
    <dgm:cxn modelId="{82333C85-5E24-4923-B30F-9BC1D9D03534}" type="presOf" srcId="{2C74C575-B708-A343-B0C4-1941CAF7FD63}" destId="{4416CF71-AA33-B346-BE96-4CEB92C3FF52}" srcOrd="0" destOrd="0" presId="urn:microsoft.com/office/officeart/2005/8/layout/radial5"/>
    <dgm:cxn modelId="{D5EB7F86-C374-4C63-A2F9-39CABE738FC8}" type="presOf" srcId="{6EB0BE14-C7CF-4185-9D79-FCC2E5374226}" destId="{97A99B83-057E-4F1D-92B9-613B9713CC48}" srcOrd="1" destOrd="0" presId="urn:microsoft.com/office/officeart/2005/8/layout/radial5"/>
    <dgm:cxn modelId="{4450EE8A-187B-4370-B692-ACCC52156149}" srcId="{AD106B06-B0F7-024E-8C65-6247D5DCDDEB}" destId="{51090348-D9F0-468A-98E7-2BD5255AA919}" srcOrd="1" destOrd="0" parTransId="{633B04F8-404D-4B8E-87BF-E9A2EA6930E5}" sibTransId="{C210D2DB-2752-48F7-99BD-0D440F6EC884}"/>
    <dgm:cxn modelId="{09EE0496-E120-4A71-9E79-4A2EF235C36F}" type="presOf" srcId="{B980BBDD-A9DB-0C40-8E0E-C47FF354E891}" destId="{C15A4E13-09C3-B24D-B193-0252C297ABC5}" srcOrd="0" destOrd="0" presId="urn:microsoft.com/office/officeart/2005/8/layout/radial5"/>
    <dgm:cxn modelId="{2FB648A5-9746-45D3-840D-C6A8F8CA621E}" type="presOf" srcId="{3FE40A9B-305E-4784-BF9F-1A01D960CA91}" destId="{7EB46E2D-8025-4E9F-A967-F038CD4120B1}" srcOrd="0" destOrd="0" presId="urn:microsoft.com/office/officeart/2005/8/layout/radial5"/>
    <dgm:cxn modelId="{4985F5B2-B341-442F-9B80-D1EAD4C1E8B5}" type="presOf" srcId="{1546777F-D800-401A-A849-3AA9A5F72247}" destId="{DA4B7D60-C3CE-4076-8EBF-C81229EE8F90}" srcOrd="0" destOrd="0" presId="urn:microsoft.com/office/officeart/2005/8/layout/radial5"/>
    <dgm:cxn modelId="{4AA564B3-69C4-4163-873B-A14BE47D73FA}" type="presOf" srcId="{D8E9A9EB-1F97-4EF2-80B4-862D5B04FE55}" destId="{3CC186E8-279E-4A8B-84E3-CD14F6787E5F}" srcOrd="0" destOrd="0" presId="urn:microsoft.com/office/officeart/2005/8/layout/radial5"/>
    <dgm:cxn modelId="{65785DBA-5E40-3A4D-A638-82A7F54D7691}" srcId="{AD106B06-B0F7-024E-8C65-6247D5DCDDEB}" destId="{D0A2FEEF-B713-BB49-8F97-D7A7BA5D5DCA}" srcOrd="5" destOrd="0" parTransId="{B980BBDD-A9DB-0C40-8E0E-C47FF354E891}" sibTransId="{4BEBE430-6686-F644-B863-5BE5D7F2A13B}"/>
    <dgm:cxn modelId="{6928B7CD-F2ED-4E7E-A875-C397EBC88DDD}" type="presOf" srcId="{1546777F-D800-401A-A849-3AA9A5F72247}" destId="{A868A01C-859E-4A4E-982C-3C8CA06CF920}" srcOrd="1" destOrd="0" presId="urn:microsoft.com/office/officeart/2005/8/layout/radial5"/>
    <dgm:cxn modelId="{9DEDF0D1-C304-40F7-8860-1BC4C1E90FC5}" type="presOf" srcId="{6EB0BE14-C7CF-4185-9D79-FCC2E5374226}" destId="{470B17FE-7875-4ABD-95F0-ECE717974A77}" srcOrd="0" destOrd="0" presId="urn:microsoft.com/office/officeart/2005/8/layout/radial5"/>
    <dgm:cxn modelId="{6384FAD4-3AEE-47C2-A7D0-83C5ABE9A539}" srcId="{AD106B06-B0F7-024E-8C65-6247D5DCDDEB}" destId="{4B0ECA2F-A4DF-4408-A14F-A5EED7789D18}" srcOrd="7" destOrd="0" parTransId="{6EB0BE14-C7CF-4185-9D79-FCC2E5374226}" sibTransId="{962CC392-E8FA-4B97-B6A2-C9502F1249D7}"/>
    <dgm:cxn modelId="{7BE19FEA-2924-4629-BCD5-8887EABD19E5}" type="presOf" srcId="{D0A2FEEF-B713-BB49-8F97-D7A7BA5D5DCA}" destId="{A52D4557-3788-3A4C-83C9-DACD147CE056}" srcOrd="0" destOrd="0" presId="urn:microsoft.com/office/officeart/2005/8/layout/radial5"/>
    <dgm:cxn modelId="{888A76EF-8236-4C9B-B018-8FF46B5A7D26}" type="presOf" srcId="{AD106B06-B0F7-024E-8C65-6247D5DCDDEB}" destId="{CCC6DC7F-22E4-084C-AA34-0C542D159D6F}" srcOrd="0" destOrd="0" presId="urn:microsoft.com/office/officeart/2005/8/layout/radial5"/>
    <dgm:cxn modelId="{494F62FB-624F-4D2F-A56C-C1FC151C24A5}" type="presOf" srcId="{CCAA42A5-E80C-D648-8F2D-277CC6E82D84}" destId="{7809DD98-1CAA-8640-93A0-7B42BF75050A}" srcOrd="0" destOrd="0" presId="urn:microsoft.com/office/officeart/2005/8/layout/radial5"/>
    <dgm:cxn modelId="{AD6DB3B8-8DBF-45CB-B7D2-7051EA4A4480}" type="presParOf" srcId="{DC9B66C2-0ECD-1541-B930-EFF1EE362D19}" destId="{CCC6DC7F-22E4-084C-AA34-0C542D159D6F}" srcOrd="0" destOrd="0" presId="urn:microsoft.com/office/officeart/2005/8/layout/radial5"/>
    <dgm:cxn modelId="{91FCD27E-03C0-454B-84D6-918ED10C0B57}" type="presParOf" srcId="{DC9B66C2-0ECD-1541-B930-EFF1EE362D19}" destId="{234BCC4C-1BF1-F34B-BE3B-16B4A57458FA}" srcOrd="1" destOrd="0" presId="urn:microsoft.com/office/officeart/2005/8/layout/radial5"/>
    <dgm:cxn modelId="{978AED87-E638-4161-A0FD-6E7EF689D9DB}" type="presParOf" srcId="{234BCC4C-1BF1-F34B-BE3B-16B4A57458FA}" destId="{44E8BDFC-EB50-3B49-B5C3-3F0D03B4A847}" srcOrd="0" destOrd="0" presId="urn:microsoft.com/office/officeart/2005/8/layout/radial5"/>
    <dgm:cxn modelId="{4ADA9F66-F758-4091-B474-75D021270A00}" type="presParOf" srcId="{DC9B66C2-0ECD-1541-B930-EFF1EE362D19}" destId="{BE4E6AD7-DFF6-0A4A-ABAD-3E85B2F215E6}" srcOrd="2" destOrd="0" presId="urn:microsoft.com/office/officeart/2005/8/layout/radial5"/>
    <dgm:cxn modelId="{89746B5E-912E-417A-A89E-AFCE1D1CA631}" type="presParOf" srcId="{DC9B66C2-0ECD-1541-B930-EFF1EE362D19}" destId="{4AF79611-D5CD-4BA9-9FF4-77CF8AD36640}" srcOrd="3" destOrd="0" presId="urn:microsoft.com/office/officeart/2005/8/layout/radial5"/>
    <dgm:cxn modelId="{AA14031B-BD1C-4DD5-BB28-98EA50B558E5}" type="presParOf" srcId="{4AF79611-D5CD-4BA9-9FF4-77CF8AD36640}" destId="{EA4C347B-1300-47D6-8F93-AB2AF5188FDC}" srcOrd="0" destOrd="0" presId="urn:microsoft.com/office/officeart/2005/8/layout/radial5"/>
    <dgm:cxn modelId="{B13364A3-774E-4F7A-A402-10EE94B24D9A}" type="presParOf" srcId="{DC9B66C2-0ECD-1541-B930-EFF1EE362D19}" destId="{2BA72B8F-D9D2-45CF-8B0D-277851DC61A6}" srcOrd="4" destOrd="0" presId="urn:microsoft.com/office/officeart/2005/8/layout/radial5"/>
    <dgm:cxn modelId="{C4D700F4-36A7-4CEA-B970-0A0BDF66734B}" type="presParOf" srcId="{DC9B66C2-0ECD-1541-B930-EFF1EE362D19}" destId="{03325213-C549-3F44-9A19-F2F1E160886A}" srcOrd="5" destOrd="0" presId="urn:microsoft.com/office/officeart/2005/8/layout/radial5"/>
    <dgm:cxn modelId="{C6D00B5F-BAE3-47A4-9D36-36E6DD9E2318}" type="presParOf" srcId="{03325213-C549-3F44-9A19-F2F1E160886A}" destId="{46FD1193-D74E-004B-B588-61287686DB59}" srcOrd="0" destOrd="0" presId="urn:microsoft.com/office/officeart/2005/8/layout/radial5"/>
    <dgm:cxn modelId="{E7FBAFB6-136C-4B17-AFCB-F9552B231975}" type="presParOf" srcId="{DC9B66C2-0ECD-1541-B930-EFF1EE362D19}" destId="{7809DD98-1CAA-8640-93A0-7B42BF75050A}" srcOrd="6" destOrd="0" presId="urn:microsoft.com/office/officeart/2005/8/layout/radial5"/>
    <dgm:cxn modelId="{70F256D2-6039-4F0F-848A-EB2F54135437}" type="presParOf" srcId="{DC9B66C2-0ECD-1541-B930-EFF1EE362D19}" destId="{CC683BAF-C79A-40EC-98F4-C856B93ABE26}" srcOrd="7" destOrd="0" presId="urn:microsoft.com/office/officeart/2005/8/layout/radial5"/>
    <dgm:cxn modelId="{9F4D3821-618B-4786-9F80-33263AF70847}" type="presParOf" srcId="{CC683BAF-C79A-40EC-98F4-C856B93ABE26}" destId="{0B4314F9-F67B-4822-AF68-759F50D75F93}" srcOrd="0" destOrd="0" presId="urn:microsoft.com/office/officeart/2005/8/layout/radial5"/>
    <dgm:cxn modelId="{F75BD94E-EA16-4E6F-A8FA-D0117F6BE755}" type="presParOf" srcId="{DC9B66C2-0ECD-1541-B930-EFF1EE362D19}" destId="{3CC186E8-279E-4A8B-84E3-CD14F6787E5F}" srcOrd="8" destOrd="0" presId="urn:microsoft.com/office/officeart/2005/8/layout/radial5"/>
    <dgm:cxn modelId="{779C1C05-8734-4632-9184-A31DB6716FEF}" type="presParOf" srcId="{DC9B66C2-0ECD-1541-B930-EFF1EE362D19}" destId="{4416CF71-AA33-B346-BE96-4CEB92C3FF52}" srcOrd="9" destOrd="0" presId="urn:microsoft.com/office/officeart/2005/8/layout/radial5"/>
    <dgm:cxn modelId="{055FBE82-6B1C-4AEF-AA1A-A601CB413C87}" type="presParOf" srcId="{4416CF71-AA33-B346-BE96-4CEB92C3FF52}" destId="{6B547FA9-AF78-124C-A017-B7C9DFD5BDA5}" srcOrd="0" destOrd="0" presId="urn:microsoft.com/office/officeart/2005/8/layout/radial5"/>
    <dgm:cxn modelId="{DC1AAFAC-1772-4658-AE71-D8AD7830770E}" type="presParOf" srcId="{DC9B66C2-0ECD-1541-B930-EFF1EE362D19}" destId="{D94EFEC9-B37C-FE49-8DAC-5A71E6E36884}" srcOrd="10" destOrd="0" presId="urn:microsoft.com/office/officeart/2005/8/layout/radial5"/>
    <dgm:cxn modelId="{17F8FE5E-04BA-4FF0-AF2F-0840B23849A8}" type="presParOf" srcId="{DC9B66C2-0ECD-1541-B930-EFF1EE362D19}" destId="{C15A4E13-09C3-B24D-B193-0252C297ABC5}" srcOrd="11" destOrd="0" presId="urn:microsoft.com/office/officeart/2005/8/layout/radial5"/>
    <dgm:cxn modelId="{1DB5BE93-AD4C-48C7-B80F-1B2A63BE30A8}" type="presParOf" srcId="{C15A4E13-09C3-B24D-B193-0252C297ABC5}" destId="{BBDDE192-107E-2A46-91E2-D63C446E2930}" srcOrd="0" destOrd="0" presId="urn:microsoft.com/office/officeart/2005/8/layout/radial5"/>
    <dgm:cxn modelId="{5178B1D9-AB88-4CB0-B9B2-9FCB56CA5D8E}" type="presParOf" srcId="{DC9B66C2-0ECD-1541-B930-EFF1EE362D19}" destId="{A52D4557-3788-3A4C-83C9-DACD147CE056}" srcOrd="12" destOrd="0" presId="urn:microsoft.com/office/officeart/2005/8/layout/radial5"/>
    <dgm:cxn modelId="{AAF99E64-690A-4DB8-8F7C-0D728BB4642F}" type="presParOf" srcId="{DC9B66C2-0ECD-1541-B930-EFF1EE362D19}" destId="{2B56D5B3-9C71-3643-BF1F-501A0AB065C0}" srcOrd="13" destOrd="0" presId="urn:microsoft.com/office/officeart/2005/8/layout/radial5"/>
    <dgm:cxn modelId="{99BA64BC-F7EA-4FC0-BB6B-3C4FCC398C98}" type="presParOf" srcId="{2B56D5B3-9C71-3643-BF1F-501A0AB065C0}" destId="{D0774DF1-F8B8-B242-852C-345F22FCDAD5}" srcOrd="0" destOrd="0" presId="urn:microsoft.com/office/officeart/2005/8/layout/radial5"/>
    <dgm:cxn modelId="{0500A2A5-05EF-4FE3-B28D-9D4C712463CC}" type="presParOf" srcId="{DC9B66C2-0ECD-1541-B930-EFF1EE362D19}" destId="{86C931FE-2EAC-754C-85F0-F246A941D056}" srcOrd="14" destOrd="0" presId="urn:microsoft.com/office/officeart/2005/8/layout/radial5"/>
    <dgm:cxn modelId="{85F5B94A-AABE-467B-AAF3-C2B981EEBEB5}" type="presParOf" srcId="{DC9B66C2-0ECD-1541-B930-EFF1EE362D19}" destId="{470B17FE-7875-4ABD-95F0-ECE717974A77}" srcOrd="15" destOrd="0" presId="urn:microsoft.com/office/officeart/2005/8/layout/radial5"/>
    <dgm:cxn modelId="{A29BBE16-A20F-4274-9ADC-9746A2190960}" type="presParOf" srcId="{470B17FE-7875-4ABD-95F0-ECE717974A77}" destId="{97A99B83-057E-4F1D-92B9-613B9713CC48}" srcOrd="0" destOrd="0" presId="urn:microsoft.com/office/officeart/2005/8/layout/radial5"/>
    <dgm:cxn modelId="{A513ABF2-5BFC-4017-BCCA-54CA7C628BF6}" type="presParOf" srcId="{DC9B66C2-0ECD-1541-B930-EFF1EE362D19}" destId="{FAD1C917-B9F9-4FD5-9A6E-96A6B38EB6B6}" srcOrd="16" destOrd="0" presId="urn:microsoft.com/office/officeart/2005/8/layout/radial5"/>
    <dgm:cxn modelId="{5F231396-BC67-4652-963D-CFCBBA8B292E}" type="presParOf" srcId="{DC9B66C2-0ECD-1541-B930-EFF1EE362D19}" destId="{DA4B7D60-C3CE-4076-8EBF-C81229EE8F90}" srcOrd="17" destOrd="0" presId="urn:microsoft.com/office/officeart/2005/8/layout/radial5"/>
    <dgm:cxn modelId="{4111FF38-86BB-469C-9ED3-01947D266A0C}" type="presParOf" srcId="{DA4B7D60-C3CE-4076-8EBF-C81229EE8F90}" destId="{A868A01C-859E-4A4E-982C-3C8CA06CF920}" srcOrd="0" destOrd="0" presId="urn:microsoft.com/office/officeart/2005/8/layout/radial5"/>
    <dgm:cxn modelId="{CC3A0C18-AA25-486E-9BBC-FBCEC98E3E04}" type="presParOf" srcId="{DC9B66C2-0ECD-1541-B930-EFF1EE362D19}" destId="{28AE7EEE-72CF-4074-94AA-A66F63803CE9}" srcOrd="18" destOrd="0" presId="urn:microsoft.com/office/officeart/2005/8/layout/radial5"/>
    <dgm:cxn modelId="{266F39C9-48CB-4EF3-999A-A07959E43A52}" type="presParOf" srcId="{DC9B66C2-0ECD-1541-B930-EFF1EE362D19}" destId="{2FC8CF80-3777-40D7-A6F6-F019E1311603}" srcOrd="19" destOrd="0" presId="urn:microsoft.com/office/officeart/2005/8/layout/radial5"/>
    <dgm:cxn modelId="{B5153714-4688-42B8-84F8-8008AE49204B}" type="presParOf" srcId="{2FC8CF80-3777-40D7-A6F6-F019E1311603}" destId="{9009BCF4-5F2A-4B5D-A280-C1FDD357B20F}" srcOrd="0" destOrd="0" presId="urn:microsoft.com/office/officeart/2005/8/layout/radial5"/>
    <dgm:cxn modelId="{E8398882-94FB-4943-A386-FB81CEE29926}" type="presParOf" srcId="{DC9B66C2-0ECD-1541-B930-EFF1EE362D19}" destId="{7EB46E2D-8025-4E9F-A967-F038CD4120B1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6DC7F-22E4-084C-AA34-0C542D159D6F}">
      <dsp:nvSpPr>
        <dsp:cNvPr id="0" name=""/>
        <dsp:cNvSpPr/>
      </dsp:nvSpPr>
      <dsp:spPr>
        <a:xfrm>
          <a:off x="3623217" y="1897975"/>
          <a:ext cx="1530258" cy="7760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Noteworthy Bold"/>
              <a:cs typeface="Noteworthy Bold"/>
            </a:rPr>
            <a:t>Student Support</a:t>
          </a:r>
        </a:p>
      </dsp:txBody>
      <dsp:txXfrm>
        <a:off x="3847318" y="2011625"/>
        <a:ext cx="1082056" cy="548748"/>
      </dsp:txXfrm>
    </dsp:sp>
    <dsp:sp modelId="{234BCC4C-1BF1-F34B-BE3B-16B4A57458FA}">
      <dsp:nvSpPr>
        <dsp:cNvPr id="0" name=""/>
        <dsp:cNvSpPr/>
      </dsp:nvSpPr>
      <dsp:spPr>
        <a:xfrm rot="16200000">
          <a:off x="4120771" y="1223311"/>
          <a:ext cx="535150" cy="369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176257" y="1352778"/>
        <a:ext cx="424179" cy="221941"/>
      </dsp:txXfrm>
    </dsp:sp>
    <dsp:sp modelId="{BE4E6AD7-DFF6-0A4A-ABAD-3E85B2F215E6}">
      <dsp:nvSpPr>
        <dsp:cNvPr id="0" name=""/>
        <dsp:cNvSpPr/>
      </dsp:nvSpPr>
      <dsp:spPr>
        <a:xfrm>
          <a:off x="3747490" y="17897"/>
          <a:ext cx="1281712" cy="8703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Noteworthy Light"/>
              <a:cs typeface="Noteworthy Light"/>
            </a:rPr>
            <a:t>Admin</a:t>
          </a:r>
        </a:p>
      </dsp:txBody>
      <dsp:txXfrm>
        <a:off x="3935192" y="145358"/>
        <a:ext cx="906308" cy="615439"/>
      </dsp:txXfrm>
    </dsp:sp>
    <dsp:sp modelId="{4AF79611-D5CD-4BA9-9FF4-77CF8AD36640}">
      <dsp:nvSpPr>
        <dsp:cNvPr id="0" name=""/>
        <dsp:cNvSpPr/>
      </dsp:nvSpPr>
      <dsp:spPr>
        <a:xfrm rot="18360000">
          <a:off x="4670987" y="1383005"/>
          <a:ext cx="478095" cy="369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693859" y="1501875"/>
        <a:ext cx="367124" cy="221941"/>
      </dsp:txXfrm>
    </dsp:sp>
    <dsp:sp modelId="{2BA72B8F-D9D2-45CF-8B0D-277851DC61A6}">
      <dsp:nvSpPr>
        <dsp:cNvPr id="0" name=""/>
        <dsp:cNvSpPr/>
      </dsp:nvSpPr>
      <dsp:spPr>
        <a:xfrm>
          <a:off x="4835420" y="367954"/>
          <a:ext cx="1260579" cy="8703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Noteworthy Light"/>
              <a:cs typeface="Noteworthy Light"/>
            </a:rPr>
            <a:t>Career Centre</a:t>
          </a:r>
        </a:p>
      </dsp:txBody>
      <dsp:txXfrm>
        <a:off x="5020028" y="495415"/>
        <a:ext cx="891363" cy="615439"/>
      </dsp:txXfrm>
    </dsp:sp>
    <dsp:sp modelId="{03325213-C549-3F44-9A19-F2F1E160886A}">
      <dsp:nvSpPr>
        <dsp:cNvPr id="0" name=""/>
        <dsp:cNvSpPr/>
      </dsp:nvSpPr>
      <dsp:spPr>
        <a:xfrm rot="20520000">
          <a:off x="5136748" y="1812181"/>
          <a:ext cx="281278" cy="369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138813" y="1899200"/>
        <a:ext cx="196895" cy="221941"/>
      </dsp:txXfrm>
    </dsp:sp>
    <dsp:sp modelId="{7809DD98-1CAA-8640-93A0-7B42BF75050A}">
      <dsp:nvSpPr>
        <dsp:cNvPr id="0" name=""/>
        <dsp:cNvSpPr/>
      </dsp:nvSpPr>
      <dsp:spPr>
        <a:xfrm>
          <a:off x="5468495" y="1284415"/>
          <a:ext cx="1326126" cy="8703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Noteworthy Light"/>
              <a:cs typeface="Noteworthy Light"/>
            </a:rPr>
            <a:t>Counsellors / Youth worker</a:t>
          </a:r>
          <a:r>
            <a:rPr lang="en-US" sz="1200" b="1" kern="1200" dirty="0"/>
            <a:t> </a:t>
          </a:r>
        </a:p>
      </dsp:txBody>
      <dsp:txXfrm>
        <a:off x="5662702" y="1411876"/>
        <a:ext cx="937712" cy="615439"/>
      </dsp:txXfrm>
    </dsp:sp>
    <dsp:sp modelId="{CC683BAF-C79A-40EC-98F4-C856B93ABE26}">
      <dsp:nvSpPr>
        <dsp:cNvPr id="0" name=""/>
        <dsp:cNvSpPr/>
      </dsp:nvSpPr>
      <dsp:spPr>
        <a:xfrm rot="1080000">
          <a:off x="5138663" y="2391377"/>
          <a:ext cx="286450" cy="369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140766" y="2452080"/>
        <a:ext cx="200515" cy="221941"/>
      </dsp:txXfrm>
    </dsp:sp>
    <dsp:sp modelId="{3CC186E8-279E-4A8B-84E3-CD14F6787E5F}">
      <dsp:nvSpPr>
        <dsp:cNvPr id="0" name=""/>
        <dsp:cNvSpPr/>
      </dsp:nvSpPr>
      <dsp:spPr>
        <a:xfrm>
          <a:off x="5481315" y="2417223"/>
          <a:ext cx="1300485" cy="8703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EAL</a:t>
          </a:r>
        </a:p>
      </dsp:txBody>
      <dsp:txXfrm>
        <a:off x="5671767" y="2544684"/>
        <a:ext cx="919581" cy="615439"/>
      </dsp:txXfrm>
    </dsp:sp>
    <dsp:sp modelId="{4416CF71-AA33-B346-BE96-4CEB92C3FF52}">
      <dsp:nvSpPr>
        <dsp:cNvPr id="0" name=""/>
        <dsp:cNvSpPr/>
      </dsp:nvSpPr>
      <dsp:spPr>
        <a:xfrm rot="3240000">
          <a:off x="4670876" y="2816935"/>
          <a:ext cx="475184" cy="369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693748" y="2846027"/>
        <a:ext cx="364213" cy="221941"/>
      </dsp:txXfrm>
    </dsp:sp>
    <dsp:sp modelId="{D94EFEC9-B37C-FE49-8DAC-5A71E6E36884}">
      <dsp:nvSpPr>
        <dsp:cNvPr id="0" name=""/>
        <dsp:cNvSpPr/>
      </dsp:nvSpPr>
      <dsp:spPr>
        <a:xfrm>
          <a:off x="4796959" y="3333684"/>
          <a:ext cx="1337502" cy="8703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Noteworthy Bold"/>
              <a:cs typeface="Noteworthy Bold"/>
            </a:rPr>
            <a:t>Office Staff</a:t>
          </a:r>
        </a:p>
      </dsp:txBody>
      <dsp:txXfrm>
        <a:off x="4992832" y="3461145"/>
        <a:ext cx="945756" cy="615439"/>
      </dsp:txXfrm>
    </dsp:sp>
    <dsp:sp modelId="{C15A4E13-09C3-B24D-B193-0252C297ABC5}">
      <dsp:nvSpPr>
        <dsp:cNvPr id="0" name=""/>
        <dsp:cNvSpPr/>
      </dsp:nvSpPr>
      <dsp:spPr>
        <a:xfrm rot="5400000">
          <a:off x="4120771" y="2978785"/>
          <a:ext cx="535150" cy="369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176257" y="2997281"/>
        <a:ext cx="424179" cy="221941"/>
      </dsp:txXfrm>
    </dsp:sp>
    <dsp:sp modelId="{A52D4557-3788-3A4C-83C9-DACD147CE056}">
      <dsp:nvSpPr>
        <dsp:cNvPr id="0" name=""/>
        <dsp:cNvSpPr/>
      </dsp:nvSpPr>
      <dsp:spPr>
        <a:xfrm>
          <a:off x="3772260" y="3683741"/>
          <a:ext cx="1232171" cy="8703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Noteworthy Bold"/>
              <a:cs typeface="Noteworthy Bold"/>
            </a:rPr>
            <a:t>EA’s</a:t>
          </a:r>
        </a:p>
      </dsp:txBody>
      <dsp:txXfrm>
        <a:off x="3952707" y="3811202"/>
        <a:ext cx="871277" cy="615439"/>
      </dsp:txXfrm>
    </dsp:sp>
    <dsp:sp modelId="{2B56D5B3-9C71-3643-BF1F-501A0AB065C0}">
      <dsp:nvSpPr>
        <dsp:cNvPr id="0" name=""/>
        <dsp:cNvSpPr/>
      </dsp:nvSpPr>
      <dsp:spPr>
        <a:xfrm rot="7560000">
          <a:off x="3625418" y="2820653"/>
          <a:ext cx="480206" cy="369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713517" y="2849745"/>
        <a:ext cx="369235" cy="221941"/>
      </dsp:txXfrm>
    </dsp:sp>
    <dsp:sp modelId="{86C931FE-2EAC-754C-85F0-F246A941D056}">
      <dsp:nvSpPr>
        <dsp:cNvPr id="0" name=""/>
        <dsp:cNvSpPr/>
      </dsp:nvSpPr>
      <dsp:spPr>
        <a:xfrm>
          <a:off x="2705458" y="3333684"/>
          <a:ext cx="1211047" cy="8703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Noteworthy Bold"/>
              <a:cs typeface="Noteworthy Bold"/>
            </a:rPr>
            <a:t>The Resource Centre</a:t>
          </a:r>
        </a:p>
      </dsp:txBody>
      <dsp:txXfrm>
        <a:off x="2882812" y="3461145"/>
        <a:ext cx="856339" cy="615439"/>
      </dsp:txXfrm>
    </dsp:sp>
    <dsp:sp modelId="{470B17FE-7875-4ABD-95F0-ECE717974A77}">
      <dsp:nvSpPr>
        <dsp:cNvPr id="0" name=""/>
        <dsp:cNvSpPr/>
      </dsp:nvSpPr>
      <dsp:spPr>
        <a:xfrm rot="9720000">
          <a:off x="3337658" y="2394250"/>
          <a:ext cx="296608" cy="369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424462" y="2454483"/>
        <a:ext cx="207626" cy="221941"/>
      </dsp:txXfrm>
    </dsp:sp>
    <dsp:sp modelId="{FAD1C917-B9F9-4FD5-9A6E-96A6B38EB6B6}">
      <dsp:nvSpPr>
        <dsp:cNvPr id="0" name=""/>
        <dsp:cNvSpPr/>
      </dsp:nvSpPr>
      <dsp:spPr>
        <a:xfrm>
          <a:off x="2019661" y="2417223"/>
          <a:ext cx="1250944" cy="8703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Noteworthy Bold"/>
              <a:cs typeface="Noteworthy Bold"/>
            </a:rPr>
            <a:t>School Liaison</a:t>
          </a:r>
        </a:p>
      </dsp:txBody>
      <dsp:txXfrm>
        <a:off x="2202858" y="2544684"/>
        <a:ext cx="884550" cy="615439"/>
      </dsp:txXfrm>
    </dsp:sp>
    <dsp:sp modelId="{DA4B7D60-C3CE-4076-8EBF-C81229EE8F90}">
      <dsp:nvSpPr>
        <dsp:cNvPr id="0" name=""/>
        <dsp:cNvSpPr/>
      </dsp:nvSpPr>
      <dsp:spPr>
        <a:xfrm rot="11880000">
          <a:off x="3346885" y="1809750"/>
          <a:ext cx="289875" cy="369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431719" y="1897167"/>
        <a:ext cx="202913" cy="221941"/>
      </dsp:txXfrm>
    </dsp:sp>
    <dsp:sp modelId="{28AE7EEE-72CF-4074-94AA-A66F63803CE9}">
      <dsp:nvSpPr>
        <dsp:cNvPr id="0" name=""/>
        <dsp:cNvSpPr/>
      </dsp:nvSpPr>
      <dsp:spPr>
        <a:xfrm>
          <a:off x="2003302" y="1284415"/>
          <a:ext cx="1283661" cy="8703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Noteworthy Bold"/>
              <a:cs typeface="Noteworthy Bold"/>
            </a:rPr>
            <a:t>Classroom Teachers</a:t>
          </a:r>
        </a:p>
      </dsp:txBody>
      <dsp:txXfrm>
        <a:off x="2191290" y="1411876"/>
        <a:ext cx="907685" cy="615439"/>
      </dsp:txXfrm>
    </dsp:sp>
    <dsp:sp modelId="{2FC8CF80-3777-40D7-A6F6-F019E1311603}">
      <dsp:nvSpPr>
        <dsp:cNvPr id="0" name=""/>
        <dsp:cNvSpPr/>
      </dsp:nvSpPr>
      <dsp:spPr>
        <a:xfrm rot="14040000">
          <a:off x="3622762" y="1379547"/>
          <a:ext cx="482766" cy="3699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710861" y="1498417"/>
        <a:ext cx="371795" cy="221941"/>
      </dsp:txXfrm>
    </dsp:sp>
    <dsp:sp modelId="{7EB46E2D-8025-4E9F-A967-F038CD4120B1}">
      <dsp:nvSpPr>
        <dsp:cNvPr id="0" name=""/>
        <dsp:cNvSpPr/>
      </dsp:nvSpPr>
      <dsp:spPr>
        <a:xfrm>
          <a:off x="2732582" y="367954"/>
          <a:ext cx="1156797" cy="8703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50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25400" dist="254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contourW="15875" prstMaterial="softmetal">
          <a:bevelT w="25400" h="19050" prst="angle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latin typeface="Noteworthy Bold"/>
              <a:cs typeface="Noteworthy Bold"/>
            </a:rPr>
            <a:t>Families</a:t>
          </a:r>
        </a:p>
      </dsp:txBody>
      <dsp:txXfrm>
        <a:off x="2901991" y="495415"/>
        <a:ext cx="817979" cy="61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2DBCFDF4-06E1-4508-8EDE-06C2683CDF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7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FB6DBA-007D-4344-9AC7-6D76E54E3CAD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113EE6-02E0-4138-9171-17240FD0C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9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9A2566-F1A1-4673-965A-F967CA50B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D658E-6805-4ADC-A76A-C7C98A6C89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B290-9D67-4634-B57C-2E0494067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E707D-FD44-4F97-B2B0-45700F98B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pPr>
              <a:defRPr/>
            </a:pPr>
            <a:fld id="{D8133F28-EE0E-4491-91EC-67360BD24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8D33746-2F71-410D-AC8B-F19B7E1BA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B48384C-9B39-4904-BF91-A6623C797C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908222-86A3-4CE0-A092-E8A9FD4796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AD515D-ED8F-4585-A908-C9C412D12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97C40-4107-4ABF-A144-F6653BDE93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9E4648-FA80-4198-89C3-0CF50FDD25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7467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Welcome to the Woods!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4058478" cy="256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24200"/>
            <a:ext cx="32766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DD351B-A65B-4A00-97C5-816109DF4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7" t="16216" r="16087" b="5099"/>
          <a:stretch/>
        </p:blipFill>
        <p:spPr>
          <a:xfrm>
            <a:off x="0" y="857250"/>
            <a:ext cx="5029200" cy="3163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A620-CEB4-4088-8B6C-81E9E5DFE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56" r="38261" b="5292"/>
          <a:stretch/>
        </p:blipFill>
        <p:spPr>
          <a:xfrm>
            <a:off x="3805264" y="2014180"/>
            <a:ext cx="5338736" cy="4013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6FC9A0-C7DE-40F7-A4F1-4D37B626ADF2}"/>
              </a:ext>
            </a:extLst>
          </p:cNvPr>
          <p:cNvSpPr txBox="1"/>
          <p:nvPr/>
        </p:nvSpPr>
        <p:spPr>
          <a:xfrm>
            <a:off x="107908" y="4326007"/>
            <a:ext cx="3438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student work from 1</a:t>
            </a:r>
            <a:r>
              <a:rPr lang="en-US" baseline="30000" dirty="0"/>
              <a:t>st</a:t>
            </a:r>
            <a:r>
              <a:rPr lang="en-US" dirty="0"/>
              <a:t> Semester in English and Science 9.</a:t>
            </a:r>
          </a:p>
        </p:txBody>
      </p:sp>
    </p:spTree>
    <p:extLst>
      <p:ext uri="{BB962C8B-B14F-4D97-AF65-F5344CB8AC3E}">
        <p14:creationId xmlns:p14="http://schemas.microsoft.com/office/powerpoint/2010/main" val="16871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ADAD8-B82F-4EA2-B66C-895DDE0F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Bring Your Own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5116F-BD1F-4A3A-962E-C15E3DAE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papers to lose.</a:t>
            </a:r>
          </a:p>
          <a:p>
            <a:r>
              <a:rPr lang="en-US" dirty="0"/>
              <a:t>Study and work anywhere at any time.</a:t>
            </a:r>
          </a:p>
          <a:p>
            <a:r>
              <a:rPr lang="en-US" dirty="0"/>
              <a:t>Lighter backpack.</a:t>
            </a:r>
          </a:p>
          <a:p>
            <a:r>
              <a:rPr lang="en-US" dirty="0"/>
              <a:t>Access to online resources at all times</a:t>
            </a:r>
          </a:p>
          <a:p>
            <a:r>
              <a:rPr lang="en-US" dirty="0"/>
              <a:t>Everything on one device (Office 365 Access – Free to SD43 Students)</a:t>
            </a:r>
          </a:p>
          <a:p>
            <a:r>
              <a:rPr lang="en-US" dirty="0"/>
              <a:t>Ability to collaborate more easily.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9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0962"/>
            <a:ext cx="7024744" cy="1143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Elective Choices…</a:t>
            </a:r>
            <a:b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</a:br>
            <a:r>
              <a:rPr lang="en-US" sz="3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Grade 9 students have 3 choices</a:t>
            </a:r>
            <a:endParaRPr lang="en-US" sz="31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458200" cy="3508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Languages</a:t>
            </a:r>
            <a:r>
              <a:rPr lang="en-US" sz="2400" b="1" dirty="0"/>
              <a:t>  	</a:t>
            </a:r>
            <a:r>
              <a:rPr lang="en-US" sz="2400" dirty="0"/>
              <a:t>Mandarin, Spanish, Japanese, French </a:t>
            </a:r>
          </a:p>
          <a:p>
            <a:pPr marL="0" indent="0">
              <a:buNone/>
            </a:pPr>
            <a:r>
              <a:rPr lang="en-US" sz="2400" b="1" u="sng" dirty="0"/>
              <a:t>Arts</a:t>
            </a:r>
            <a:r>
              <a:rPr lang="en-US" sz="2400" b="1" dirty="0"/>
              <a:t> 		</a:t>
            </a:r>
            <a:r>
              <a:rPr lang="en-US" sz="2400" dirty="0"/>
              <a:t>Dance, Art, Hollywood, Photography </a:t>
            </a:r>
          </a:p>
          <a:p>
            <a:pPr marL="0" indent="0">
              <a:buNone/>
            </a:pPr>
            <a:r>
              <a:rPr lang="en-US" sz="2400" b="1" u="sng" dirty="0"/>
              <a:t>Applied skills</a:t>
            </a:r>
            <a:r>
              <a:rPr lang="en-US" sz="2400" dirty="0"/>
              <a:t> 	Info-Tech, Tech Ed, Foods, Textiles, Bus Ed</a:t>
            </a:r>
          </a:p>
          <a:p>
            <a:pPr marL="0" indent="0">
              <a:buNone/>
            </a:pPr>
            <a:r>
              <a:rPr lang="en-US" sz="2400" b="1" u="sng" dirty="0"/>
              <a:t>Music</a:t>
            </a:r>
            <a:r>
              <a:rPr lang="en-US" sz="2400" b="1" dirty="0"/>
              <a:t>		 </a:t>
            </a:r>
            <a:r>
              <a:rPr lang="en-US" sz="2400" dirty="0"/>
              <a:t>Guitar</a:t>
            </a:r>
          </a:p>
          <a:p>
            <a:pPr marL="0" indent="0">
              <a:buNone/>
            </a:pPr>
            <a:r>
              <a:rPr lang="en-US" sz="2400" b="1" u="sng" dirty="0"/>
              <a:t>Fitness</a:t>
            </a:r>
            <a:r>
              <a:rPr lang="en-US" sz="2400" dirty="0"/>
              <a:t> </a:t>
            </a:r>
            <a:r>
              <a:rPr lang="en-US" dirty="0"/>
              <a:t>	</a:t>
            </a:r>
            <a:r>
              <a:rPr lang="en-US" sz="2400" dirty="0"/>
              <a:t>Fitness Co-Ed, Women’s Fitness </a:t>
            </a:r>
          </a:p>
          <a:p>
            <a:pPr marL="0" indent="0">
              <a:buNone/>
            </a:pPr>
            <a:r>
              <a:rPr lang="en-US" sz="2400" dirty="0"/>
              <a:t>		(does not replace PHE) </a:t>
            </a:r>
          </a:p>
          <a:p>
            <a:pPr marL="0" indent="0">
              <a:buNone/>
            </a:pPr>
            <a:r>
              <a:rPr lang="en-US" sz="2400" b="1" u="sng" dirty="0"/>
              <a:t>Leadership</a:t>
            </a:r>
            <a:r>
              <a:rPr lang="en-US" sz="2400" b="1" dirty="0"/>
              <a:t> 	</a:t>
            </a:r>
            <a:r>
              <a:rPr lang="en-US" sz="2400" dirty="0"/>
              <a:t>Leadership</a:t>
            </a:r>
            <a:endParaRPr lang="en-US" sz="2400" u="sng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5" b="96066" l="2653" r="94430">
                        <a14:foregroundMark x1="48011" y1="5902" x2="36605" y2="18689"/>
                        <a14:foregroundMark x1="71353" y1="6885" x2="71353" y2="6885"/>
                        <a14:foregroundMark x1="22546" y1="8197" x2="22546" y2="8197"/>
                        <a14:foregroundMark x1="17241" y1="7869" x2="25464" y2="10164"/>
                        <a14:foregroundMark x1="7162" y1="27213" x2="12732" y2="40000"/>
                        <a14:foregroundMark x1="5570" y1="51148" x2="7958" y2="54098"/>
                        <a14:foregroundMark x1="2653" y1="40984" x2="2653" y2="40984"/>
                        <a14:foregroundMark x1="83289" y1="55082" x2="90981" y2="39016"/>
                        <a14:foregroundMark x1="94430" y1="47213" x2="94430" y2="47213"/>
                        <a14:foregroundMark x1="57029" y1="92787" x2="15650" y2="94426"/>
                        <a14:foregroundMark x1="48011" y1="2951" x2="45093" y2="2951"/>
                        <a14:foregroundMark x1="51724" y1="96393" x2="26260" y2="95738"/>
                        <a14:foregroundMark x1="68700" y1="2295" x2="68700" y2="2295"/>
                        <a14:foregroundMark x1="72414" y1="2295" x2="72414" y2="2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27" y="4124425"/>
            <a:ext cx="1942459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9" b="95374" l="4270" r="97509">
                        <a14:foregroundMark x1="63345" y1="17438" x2="22064" y2="12100"/>
                        <a14:foregroundMark x1="22064" y1="12100" x2="16370" y2="12811"/>
                        <a14:foregroundMark x1="7829" y1="24911" x2="23488" y2="22064"/>
                        <a14:foregroundMark x1="91103" y1="75089" x2="91815" y2="49822"/>
                        <a14:foregroundMark x1="66548" y1="95374" x2="84342" y2="85409"/>
                        <a14:foregroundMark x1="97509" y1="62989" x2="97509" y2="62989"/>
                        <a14:foregroundMark x1="46619" y1="10320" x2="46619" y2="10320"/>
                        <a14:foregroundMark x1="40214" y1="8897" x2="40214" y2="8897"/>
                        <a14:foregroundMark x1="34164" y1="3559" x2="34164" y2="3559"/>
                        <a14:foregroundMark x1="4270" y1="22776" x2="4270" y2="22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445" y="990600"/>
            <a:ext cx="1162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martin\AppData\Local\Microsoft\Windows\Temporary Internet Files\Content.IE5\JJJ2B5L1\exercise-clip-art-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67" b="94421" l="1102" r="97521">
                        <a14:foregroundMark x1="21266" y1="76395" x2="22314" y2="78112"/>
                        <a14:foregroundMark x1="6336" y1="51931" x2="21266" y2="76395"/>
                        <a14:foregroundMark x1="18457" y1="32618" x2="18457" y2="32618"/>
                        <a14:foregroundMark x1="40220" y1="64378" x2="55096" y2="75536"/>
                        <a14:foregroundMark x1="12201" y1="76395" x2="14050" y2="56652"/>
                        <a14:foregroundMark x1="12121" y1="77253" x2="12201" y2="76395"/>
                        <a14:foregroundMark x1="1377" y1="61373" x2="1377" y2="61373"/>
                        <a14:foregroundMark x1="12397" y1="56223" x2="12397" y2="56223"/>
                        <a14:foregroundMark x1="17355" y1="61803" x2="17355" y2="61803"/>
                        <a14:foregroundMark x1="21212" y1="66953" x2="21212" y2="66953"/>
                        <a14:foregroundMark x1="13223" y1="83262" x2="13223" y2="83262"/>
                        <a14:foregroundMark x1="23416" y1="94421" x2="23416" y2="94421"/>
                        <a14:foregroundMark x1="93388" y1="6867" x2="93388" y2="6867"/>
                        <a14:foregroundMark x1="87879" y1="20601" x2="87879" y2="20601"/>
                        <a14:foregroundMark x1="97521" y1="17167" x2="97521" y2="17167"/>
                        <a14:foregroundMark x1="83495" y1="28755" x2="83196" y2="29185"/>
                        <a14:foregroundMark x1="84390" y1="27468" x2="83495" y2="28755"/>
                        <a14:foregroundMark x1="90358" y1="18884" x2="84390" y2="27468"/>
                        <a14:foregroundMark x1="88430" y1="13734" x2="84022" y2="24034"/>
                        <a14:foregroundMark x1="88547" y1="30472" x2="88154" y2="32618"/>
                        <a14:foregroundMark x1="88626" y1="30043" x2="88547" y2="30472"/>
                        <a14:foregroundMark x1="88705" y1="29614" x2="88626" y2="30043"/>
                        <a14:foregroundMark x1="88862" y1="28755" x2="88705" y2="29614"/>
                        <a14:foregroundMark x1="89098" y1="27468" x2="88862" y2="28755"/>
                        <a14:foregroundMark x1="91460" y1="14592" x2="89098" y2="27468"/>
                        <a14:foregroundMark x1="84848" y1="14592" x2="89532" y2="8155"/>
                        <a14:foregroundMark x1="87328" y1="36052" x2="87328" y2="36052"/>
                        <a14:foregroundMark x1="50138" y1="36052" x2="61157" y2="55365"/>
                        <a14:foregroundMark x1="43802" y1="36481" x2="33058" y2="48498"/>
                        <a14:foregroundMark x1="19559" y1="30043" x2="19559" y2="30043"/>
                        <a14:foregroundMark x1="61433" y1="14163" x2="61433" y2="14163"/>
                        <a14:foregroundMark x1="43526" y1="77682" x2="43526" y2="77682"/>
                        <a14:foregroundMark x1="62534" y1="12446" x2="62534" y2="12446"/>
                        <a14:foregroundMark x1="60055" y1="15880" x2="60055" y2="15880"/>
                        <a14:foregroundMark x1="63361" y1="13734" x2="63361" y2="13734"/>
                        <a14:foregroundMark x1="22039" y1="33476" x2="22039" y2="33476"/>
                        <a14:backgroundMark x1="25069" y1="91416" x2="25069" y2="91416"/>
                        <a14:backgroundMark x1="31680" y1="85408" x2="31680" y2="85408"/>
                        <a14:backgroundMark x1="30028" y1="88841" x2="30028" y2="88841"/>
                        <a14:backgroundMark x1="20661" y1="87124" x2="20661" y2="87124"/>
                        <a14:backgroundMark x1="66942" y1="28755" x2="66942" y2="28755"/>
                        <a14:backgroundMark x1="67218" y1="29614" x2="67218" y2="29614"/>
                        <a14:backgroundMark x1="73003" y1="39056" x2="73003" y2="39056"/>
                        <a14:backgroundMark x1="82920" y1="30043" x2="82920" y2="30043"/>
                        <a14:backgroundMark x1="82920" y1="28755" x2="82920" y2="28755"/>
                        <a14:backgroundMark x1="82645" y1="27468" x2="82645" y2="27468"/>
                        <a14:backgroundMark x1="83196" y1="30472" x2="83196" y2="30472"/>
                        <a14:backgroundMark x1="82920" y1="29614" x2="82920" y2="29614"/>
                        <a14:backgroundMark x1="18182" y1="76395" x2="18182" y2="76395"/>
                        <a14:backgroundMark x1="19284" y1="84979" x2="19284" y2="84979"/>
                        <a14:backgroundMark x1="18733" y1="83691" x2="18733" y2="8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83684"/>
            <a:ext cx="1509713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martin\AppData\Local\Microsoft\Windows\Temporary Internet Files\Content.IE5\ETEEE5KL\acoustic_guitar_psd_by_ditney-d662i7v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455" l="9767" r="89767">
                        <a14:foregroundMark x1="46047" y1="90455" x2="46047" y2="9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53" y="1908627"/>
            <a:ext cx="1563311" cy="15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3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22098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512373"/>
                </a:solidFill>
                <a:latin typeface="Noteworthy Light"/>
                <a:cs typeface="Noteworthy Light"/>
              </a:rPr>
            </a:br>
            <a:br>
              <a:rPr lang="en-US" dirty="0">
                <a:solidFill>
                  <a:srgbClr val="512373"/>
                </a:solidFill>
                <a:latin typeface="Noteworthy Light"/>
                <a:cs typeface="Noteworthy Light"/>
              </a:rPr>
            </a:br>
            <a:br>
              <a:rPr lang="en-US" dirty="0">
                <a:solidFill>
                  <a:srgbClr val="512373"/>
                </a:solidFill>
                <a:latin typeface="Noteworthy Light"/>
                <a:cs typeface="Noteworthy Light"/>
              </a:rPr>
            </a:b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Alternate Courses (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2 back-up Electives)</a:t>
            </a:r>
            <a:br>
              <a:rPr lang="en-US" dirty="0">
                <a:solidFill>
                  <a:srgbClr val="512373"/>
                </a:solidFill>
                <a:latin typeface="Noteworthy Light"/>
                <a:cs typeface="Noteworthy Light"/>
              </a:rPr>
            </a:br>
            <a:br>
              <a:rPr lang="en-US" dirty="0">
                <a:solidFill>
                  <a:srgbClr val="512373"/>
                </a:solidFill>
                <a:latin typeface="Noteworthy Light"/>
                <a:cs typeface="Noteworthy Light"/>
              </a:rPr>
            </a:br>
            <a:r>
              <a:rPr lang="en-US" dirty="0">
                <a:solidFill>
                  <a:srgbClr val="512373"/>
                </a:solidFill>
                <a:latin typeface="Noteworthy Light"/>
                <a:cs typeface="Noteworthy Light"/>
              </a:rPr>
              <a:t>T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rPr>
              <a:t>hese may be used if we can’t get one of their elective choice!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eworthy Light"/>
                <a:cs typeface="Noteworthy Light"/>
              </a:rPr>
            </a:br>
            <a:br>
              <a:rPr lang="en-US" dirty="0">
                <a:solidFill>
                  <a:srgbClr val="512373"/>
                </a:solidFill>
                <a:latin typeface="Noteworthy Light"/>
                <a:cs typeface="Noteworthy Light"/>
              </a:rPr>
            </a:br>
            <a:br>
              <a:rPr lang="en-US" dirty="0">
                <a:solidFill>
                  <a:srgbClr val="512373"/>
                </a:solidFill>
                <a:latin typeface="Noteworthy Light"/>
                <a:cs typeface="Noteworthy Light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Outside the Block 2 - 5 Timetable Courses</a:t>
            </a:r>
            <a:endParaRPr lang="en-US" sz="32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choices including Musical  Theatre, Weight Training , Agility, Band &amp; Choir!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 (Before School Hours)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 (Flex &amp; Lunch)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PM (After School Hours)</a:t>
            </a:r>
          </a:p>
        </p:txBody>
      </p:sp>
    </p:spTree>
    <p:extLst>
      <p:ext uri="{BB962C8B-B14F-4D97-AF65-F5344CB8AC3E}">
        <p14:creationId xmlns:p14="http://schemas.microsoft.com/office/powerpoint/2010/main" val="224882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1349"/>
            <a:ext cx="5334000" cy="685800"/>
          </a:xfrm>
        </p:spPr>
        <p:txBody>
          <a:bodyPr>
            <a:noAutofit/>
          </a:bodyPr>
          <a:lstStyle/>
          <a:p>
            <a:r>
              <a:rPr lang="en-CA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Sample Timetable…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1371599"/>
            <a:ext cx="7010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Noteworthy Bold"/>
              </a:rPr>
              <a:t>Semester 1:</a:t>
            </a:r>
          </a:p>
          <a:p>
            <a:endParaRPr lang="en-US" sz="2000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Block 2 - PE 9</a:t>
            </a: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FLEX</a:t>
            </a: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Block 3 - Science 9</a:t>
            </a: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Block 4 - English 9</a:t>
            </a: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Block 5 - Photo 9</a:t>
            </a:r>
          </a:p>
          <a:p>
            <a:endParaRPr lang="en-US" sz="2000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Concert band 9 linear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5000" y="3356919"/>
            <a:ext cx="533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Noteworthy Bold"/>
              </a:rPr>
              <a:t>Semester 2:</a:t>
            </a:r>
          </a:p>
          <a:p>
            <a:endParaRPr lang="en-US" sz="2000" b="1" u="sng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Block 2 - Math 9 </a:t>
            </a: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FLEX</a:t>
            </a: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Block 3 - Social Studies 9 </a:t>
            </a: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Block 4 - Foods 9</a:t>
            </a: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Block 5 - Hollywood 9</a:t>
            </a:r>
          </a:p>
          <a:p>
            <a:endParaRPr lang="en-US" sz="2000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000" dirty="0">
                <a:solidFill>
                  <a:srgbClr val="002060"/>
                </a:solidFill>
                <a:latin typeface="Noteworthy Bold"/>
              </a:rPr>
              <a:t>Concert band 9 linear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6" b="95487" l="5198" r="97713">
                        <a14:foregroundMark x1="61123" y1="11164" x2="61123" y2="11164"/>
                        <a14:foregroundMark x1="43035" y1="7363" x2="15177" y2="12352"/>
                        <a14:foregroundMark x1="21206" y1="25416" x2="34096" y2="55819"/>
                        <a14:foregroundMark x1="11019" y1="61758" x2="23909" y2="85036"/>
                        <a14:foregroundMark x1="23909" y1="85036" x2="23909" y2="86461"/>
                        <a14:foregroundMark x1="20166" y1="90736" x2="13514" y2="63895"/>
                        <a14:foregroundMark x1="13514" y1="63895" x2="17879" y2="88124"/>
                        <a14:foregroundMark x1="5405" y1="58907" x2="5405" y2="58907"/>
                        <a14:foregroundMark x1="9979" y1="27553" x2="43035" y2="37292"/>
                        <a14:foregroundMark x1="31809" y1="33492" x2="34096" y2="48219"/>
                        <a14:foregroundMark x1="25780" y1="35629" x2="46778" y2="45606"/>
                        <a14:foregroundMark x1="12682" y1="57482" x2="9979" y2="62233"/>
                        <a14:foregroundMark x1="5821" y1="57245" x2="18087" y2="79810"/>
                        <a14:foregroundMark x1="18087" y1="79810" x2="18711" y2="79810"/>
                        <a14:foregroundMark x1="88150" y1="69596" x2="88981" y2="77435"/>
                        <a14:foregroundMark x1="92723" y1="75297" x2="92723" y2="75297"/>
                        <a14:foregroundMark x1="92723" y1="75297" x2="92723" y2="75297"/>
                        <a14:foregroundMark x1="92723" y1="75297" x2="92723" y2="75297"/>
                        <a14:foregroundMark x1="92308" y1="75297" x2="70894" y2="92637"/>
                        <a14:foregroundMark x1="70894" y1="92637" x2="69023" y2="95724"/>
                        <a14:foregroundMark x1="97713" y1="74822" x2="97713" y2="74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269819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now a word from our music department…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1" b="96591" l="1739" r="94783">
                        <a14:foregroundMark x1="53043" y1="30114" x2="53043" y2="30114"/>
                        <a14:foregroundMark x1="84783" y1="34659" x2="84783" y2="34659"/>
                        <a14:foregroundMark x1="21304" y1="96591" x2="21304" y2="96591"/>
                        <a14:foregroundMark x1="54783" y1="4545" x2="54783" y2="4545"/>
                        <a14:foregroundMark x1="95652" y1="17045" x2="95652" y2="17045"/>
                        <a14:foregroundMark x1="5652" y1="47727" x2="5652" y2="47727"/>
                        <a14:foregroundMark x1="3043" y1="64205" x2="3043" y2="64205"/>
                        <a14:foregroundMark x1="1739" y1="52273" x2="1739" y2="5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350294" cy="179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7464" l="1316" r="96711">
                        <a14:foregroundMark x1="90461" y1="9783" x2="83224" y2="19565"/>
                        <a14:foregroundMark x1="6908" y1="88043" x2="6250" y2="59420"/>
                        <a14:foregroundMark x1="20724" y1="97464" x2="30921" y2="93841"/>
                        <a14:foregroundMark x1="54605" y1="52174" x2="83553" y2="21014"/>
                        <a14:foregroundMark x1="74013" y1="24275" x2="74013" y2="24275"/>
                        <a14:foregroundMark x1="72368" y1="32609" x2="72368" y2="32609"/>
                        <a14:foregroundMark x1="61842" y1="37681" x2="61842" y2="37681"/>
                        <a14:foregroundMark x1="51316" y1="46377" x2="67434" y2="36594"/>
                        <a14:foregroundMark x1="58882" y1="36594" x2="73355" y2="35145"/>
                        <a14:foregroundMark x1="72039" y1="28261" x2="82895" y2="23913"/>
                        <a14:foregroundMark x1="80921" y1="2899" x2="80921" y2="2899"/>
                        <a14:foregroundMark x1="88816" y1="6159" x2="95066" y2="11594"/>
                        <a14:foregroundMark x1="97039" y1="21014" x2="97039" y2="21014"/>
                        <a14:foregroundMark x1="91118" y1="29348" x2="91118" y2="29348"/>
                        <a14:foregroundMark x1="1316" y1="73188" x2="1316" y2="73188"/>
                        <a14:foregroundMark x1="93750" y1="4710" x2="93750" y2="4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1852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30136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Ms. Kathy Fester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39C14-E207-4C22-9F35-87BF0E67A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81" b="98311" l="2461" r="97092">
                        <a14:foregroundMark x1="8725" y1="12838" x2="6040" y2="52703"/>
                        <a14:foregroundMark x1="6040" y1="52703" x2="10067" y2="77027"/>
                        <a14:foregroundMark x1="10291" y1="7770" x2="10291" y2="7770"/>
                        <a14:foregroundMark x1="25727" y1="11824" x2="25727" y2="11824"/>
                        <a14:foregroundMark x1="15213" y1="54730" x2="58613" y2="44595"/>
                        <a14:foregroundMark x1="59060" y1="60135" x2="59060" y2="60135"/>
                        <a14:foregroundMark x1="61159" y1="66892" x2="61969" y2="54392"/>
                        <a14:foregroundMark x1="59955" y1="85473" x2="61159" y2="66892"/>
                        <a14:foregroundMark x1="46532" y1="89865" x2="46309" y2="60473"/>
                        <a14:foregroundMark x1="32949" y1="68919" x2="34004" y2="54392"/>
                        <a14:foregroundMark x1="32384" y1="76689" x2="32949" y2="68919"/>
                        <a14:foregroundMark x1="31991" y1="82095" x2="32384" y2="76689"/>
                        <a14:foregroundMark x1="16779" y1="94257" x2="18345" y2="61149"/>
                        <a14:foregroundMark x1="14318" y1="97297" x2="14318" y2="97297"/>
                        <a14:foregroundMark x1="21924" y1="95946" x2="21924" y2="95946"/>
                        <a14:foregroundMark x1="27293" y1="78041" x2="27293" y2="78041"/>
                        <a14:foregroundMark x1="6264" y1="80743" x2="6264" y2="80743"/>
                        <a14:foregroundMark x1="10291" y1="6419" x2="10291" y2="6419"/>
                        <a14:foregroundMark x1="15884" y1="19932" x2="15884" y2="19932"/>
                        <a14:foregroundMark x1="2461" y1="21284" x2="2461" y2="21284"/>
                        <a14:foregroundMark x1="8725" y1="34122" x2="18568" y2="33784"/>
                        <a14:foregroundMark x1="22595" y1="38851" x2="35347" y2="38851"/>
                        <a14:foregroundMark x1="27069" y1="10811" x2="29530" y2="29730"/>
                        <a14:foregroundMark x1="44519" y1="13514" x2="45414" y2="29392"/>
                        <a14:foregroundMark x1="43848" y1="14189" x2="37808" y2="19257"/>
                        <a14:foregroundMark x1="74860" y1="29054" x2="74049" y2="74324"/>
                        <a14:foregroundMark x1="74896" y1="27027" x2="74860" y2="29054"/>
                        <a14:foregroundMark x1="75168" y1="11824" x2="74896" y2="27027"/>
                        <a14:foregroundMark x1="90157" y1="14189" x2="93512" y2="39527"/>
                        <a14:foregroundMark x1="93512" y1="39527" x2="89038" y2="77027"/>
                        <a14:foregroundMark x1="91946" y1="63176" x2="91946" y2="63176"/>
                        <a14:foregroundMark x1="97315" y1="34797" x2="95749" y2="50676"/>
                        <a14:foregroundMark x1="90732" y1="90541" x2="88143" y2="78378"/>
                        <a14:foregroundMark x1="92170" y1="97297" x2="90732" y2="90541"/>
                        <a14:foregroundMark x1="75566" y1="88176" x2="75839" y2="78716"/>
                        <a14:foregroundMark x1="75508" y1="90203" x2="75566" y2="88176"/>
                        <a14:foregroundMark x1="75391" y1="94257" x2="75508" y2="90203"/>
                        <a14:foregroundMark x1="87919" y1="96284" x2="87919" y2="96284"/>
                        <a14:foregroundMark x1="77405" y1="96959" x2="77405" y2="96959"/>
                        <a14:foregroundMark x1="72036" y1="96959" x2="72036" y2="96959"/>
                        <a14:foregroundMark x1="61969" y1="96284" x2="61969" y2="96284"/>
                        <a14:foregroundMark x1="36242" y1="97973" x2="36242" y2="97973"/>
                        <a14:foregroundMark x1="29754" y1="97635" x2="29754" y2="97635"/>
                        <a14:foregroundMark x1="42953" y1="98311" x2="42953" y2="98311"/>
                        <a14:foregroundMark x1="50336" y1="98311" x2="50336" y2="98311"/>
                        <a14:foregroundMark x1="56823" y1="97297" x2="56823" y2="97297"/>
                        <a14:foregroundMark x1="60850" y1="86824" x2="60850" y2="86824"/>
                        <a14:foregroundMark x1="58613" y1="85473" x2="58613" y2="85473"/>
                        <a14:foregroundMark x1="73602" y1="6081" x2="73602" y2="6081"/>
                        <a14:backgroundMark x1="17897" y1="23986" x2="17897" y2="23986"/>
                        <a14:backgroundMark x1="35794" y1="25338" x2="35794" y2="25338"/>
                        <a14:backgroundMark x1="50783" y1="31419" x2="50783" y2="31419"/>
                        <a14:backgroundMark x1="79195" y1="27027" x2="79195" y2="27027"/>
                        <a14:backgroundMark x1="70246" y1="29054" x2="70246" y2="29054"/>
                        <a14:backgroundMark x1="68680" y1="25000" x2="68680" y2="25000"/>
                        <a14:backgroundMark x1="66219" y1="66892" x2="66219" y2="66892"/>
                        <a14:backgroundMark x1="53915" y1="72297" x2="53915" y2="72297"/>
                        <a14:backgroundMark x1="40492" y1="86486" x2="40492" y2="86486"/>
                        <a14:backgroundMark x1="37584" y1="76689" x2="37584" y2="76689"/>
                        <a14:backgroundMark x1="38031" y1="68919" x2="38031" y2="68919"/>
                        <a14:backgroundMark x1="94407" y1="90541" x2="94407" y2="90541"/>
                        <a14:backgroundMark x1="23937" y1="72635" x2="23937" y2="72635"/>
                        <a14:backgroundMark x1="55705" y1="89189" x2="55705" y2="89189"/>
                        <a14:backgroundMark x1="70022" y1="88176" x2="70022" y2="88176"/>
                        <a14:backgroundMark x1="65772" y1="53378" x2="65772" y2="53378"/>
                        <a14:backgroundMark x1="81655" y1="51689" x2="81655" y2="51689"/>
                        <a14:backgroundMark x1="83893" y1="71622" x2="83893" y2="71622"/>
                        <a14:backgroundMark x1="68009" y1="33108" x2="68009" y2="33108"/>
                        <a14:backgroundMark x1="67338" y1="31419" x2="67338" y2="31419"/>
                        <a14:backgroundMark x1="67562" y1="35473" x2="67562" y2="35473"/>
                        <a14:backgroundMark x1="80537" y1="90203" x2="80537" y2="90203"/>
                        <a14:backgroundMark x1="59508" y1="97973" x2="59508" y2="97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3276600"/>
            <a:ext cx="3632436" cy="24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8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172200" cy="503238"/>
          </a:xfrm>
        </p:spPr>
        <p:txBody>
          <a:bodyPr>
            <a:noAutofit/>
          </a:bodyPr>
          <a:lstStyle/>
          <a:p>
            <a:r>
              <a:rPr lang="en-CA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How Do You Decide?</a:t>
            </a:r>
          </a:p>
        </p:txBody>
      </p:sp>
      <p:sp>
        <p:nvSpPr>
          <p:cNvPr id="6" name="Rectangle 5"/>
          <p:cNvSpPr/>
          <p:nvPr/>
        </p:nvSpPr>
        <p:spPr>
          <a:xfrm rot="20618715">
            <a:off x="109295" y="1745006"/>
            <a:ext cx="42819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you like to do!</a:t>
            </a:r>
          </a:p>
        </p:txBody>
      </p:sp>
      <p:sp>
        <p:nvSpPr>
          <p:cNvPr id="7" name="Rectangle 6"/>
          <p:cNvSpPr/>
          <p:nvPr/>
        </p:nvSpPr>
        <p:spPr>
          <a:xfrm rot="20985549">
            <a:off x="5376000" y="4440690"/>
            <a:ext cx="3639137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 you excel!</a:t>
            </a:r>
          </a:p>
        </p:txBody>
      </p:sp>
      <p:sp>
        <p:nvSpPr>
          <p:cNvPr id="8" name="Rectangle 7"/>
          <p:cNvSpPr/>
          <p:nvPr/>
        </p:nvSpPr>
        <p:spPr>
          <a:xfrm rot="972716">
            <a:off x="4377222" y="1687178"/>
            <a:ext cx="4899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skills and talents!</a:t>
            </a:r>
          </a:p>
        </p:txBody>
      </p:sp>
      <p:sp>
        <p:nvSpPr>
          <p:cNvPr id="9" name="Rectangle 8"/>
          <p:cNvSpPr/>
          <p:nvPr/>
        </p:nvSpPr>
        <p:spPr>
          <a:xfrm rot="762836">
            <a:off x="93254" y="4927734"/>
            <a:ext cx="56829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7F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Challenging yourself to try </a:t>
            </a:r>
          </a:p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7F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something new!</a:t>
            </a:r>
          </a:p>
          <a:p>
            <a:pPr algn="ctr"/>
            <a:endParaRPr lang="en-C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8" b="98994" l="4013" r="91011">
                        <a14:foregroundMark x1="15891" y1="87525" x2="15891" y2="87525"/>
                        <a14:foregroundMark x1="22632" y1="91549" x2="22632" y2="91549"/>
                        <a14:foregroundMark x1="14125" y1="99396" x2="14125" y2="99396"/>
                        <a14:foregroundMark x1="4013" y1="94165" x2="4013" y2="94165"/>
                        <a14:foregroundMark x1="91011" y1="54930" x2="91011" y2="54930"/>
                        <a14:foregroundMark x1="41091" y1="37022" x2="41091" y2="37022"/>
                        <a14:foregroundMark x1="40770" y1="37425" x2="40770" y2="37425"/>
                        <a14:foregroundMark x1="40931" y1="37022" x2="40931" y2="37022"/>
                        <a14:foregroundMark x1="40449" y1="36821" x2="41252" y2="37425"/>
                        <a14:foregroundMark x1="79615" y1="41851" x2="79615" y2="41851"/>
                        <a14:foregroundMark x1="78491" y1="42254" x2="79775" y2="41851"/>
                        <a14:backgroundMark x1="47673" y1="47082" x2="47673" y2="47082"/>
                        <a14:backgroundMark x1="47673" y1="48089" x2="47673" y2="48089"/>
                        <a14:backgroundMark x1="55698" y1="45473" x2="55698" y2="45473"/>
                        <a14:backgroundMark x1="62600" y1="46479" x2="62600" y2="46479"/>
                        <a14:backgroundMark x1="65490" y1="51107" x2="65490" y2="51107"/>
                        <a14:backgroundMark x1="64045" y1="51710" x2="64045" y2="51710"/>
                        <a14:backgroundMark x1="61477" y1="47082" x2="61477" y2="47082"/>
                        <a14:backgroundMark x1="63242" y1="51911" x2="63242" y2="51911"/>
                        <a14:backgroundMark x1="55056" y1="46076" x2="55056" y2="46076"/>
                        <a14:backgroundMark x1="35795" y1="39235" x2="35795" y2="39235"/>
                        <a14:backgroundMark x1="66453" y1="35010" x2="66453" y2="35010"/>
                        <a14:backgroundMark x1="72071" y1="36217" x2="72071" y2="36217"/>
                        <a14:backgroundMark x1="85875" y1="21127" x2="8587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2588635" cy="206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5357310" cy="1143000"/>
          </a:xfrm>
        </p:spPr>
        <p:txBody>
          <a:bodyPr>
            <a:normAutofit/>
          </a:bodyPr>
          <a:lstStyle/>
          <a:p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Courses Wisely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001000" cy="47169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Counsellors will visit feeder middle  schools to go over the  Grade 9 course selection process and give out the forms:</a:t>
            </a:r>
          </a:p>
          <a:p>
            <a:pPr marL="0" indent="0">
              <a:buNone/>
            </a:pPr>
            <a:r>
              <a:rPr lang="en-US" dirty="0"/>
              <a:t>	3 elective requests – in order of preference</a:t>
            </a:r>
          </a:p>
          <a:p>
            <a:pPr marL="0" indent="0">
              <a:buNone/>
            </a:pPr>
            <a:r>
              <a:rPr lang="en-US" dirty="0"/>
              <a:t>	2 alternate requests- course options just in case</a:t>
            </a:r>
          </a:p>
          <a:p>
            <a:pPr marL="0" indent="0">
              <a:buNone/>
            </a:pPr>
            <a:r>
              <a:rPr lang="en-US" sz="3200" dirty="0"/>
              <a:t>These are </a:t>
            </a:r>
            <a:r>
              <a:rPr lang="en-US" sz="3200" u="sng" dirty="0"/>
              <a:t>requests</a:t>
            </a:r>
            <a:r>
              <a:rPr lang="en-US" sz="3200" dirty="0"/>
              <a:t> </a:t>
            </a:r>
            <a:r>
              <a:rPr lang="en-US" dirty="0"/>
              <a:t>– there are many reasons a student may not get their top 3 (course conflicts, class sizes, class cancelations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endParaRPr lang="en-US" sz="11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ALWAYS DO OUR BEST TO HELP STUDENTS GET COURSES THAT THEY WILL ENJOY!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89778" l="4889" r="96000">
                        <a14:foregroundMark x1="43111" y1="18667" x2="43111" y2="18667"/>
                        <a14:foregroundMark x1="60000" y1="15556" x2="60000" y2="15556"/>
                        <a14:foregroundMark x1="66222" y1="27556" x2="39556" y2="28444"/>
                        <a14:foregroundMark x1="40889" y1="15556" x2="40889" y2="15556"/>
                        <a14:foregroundMark x1="52889" y1="15111" x2="52889" y2="15111"/>
                        <a14:foregroundMark x1="61333" y1="14667" x2="35556" y2="18222"/>
                        <a14:foregroundMark x1="34667" y1="31111" x2="63111" y2="35111"/>
                        <a14:foregroundMark x1="92000" y1="40444" x2="92000" y2="40444"/>
                        <a14:foregroundMark x1="5333" y1="40889" x2="5333" y2="40889"/>
                        <a14:foregroundMark x1="96000" y1="37333" x2="96000" y2="37333"/>
                        <a14:foregroundMark x1="49778" y1="8000" x2="4977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349285">
            <a:off x="135510" y="1847587"/>
            <a:ext cx="321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SPRING 2018</a:t>
            </a:r>
          </a:p>
        </p:txBody>
      </p:sp>
    </p:spTree>
    <p:extLst>
      <p:ext uri="{BB962C8B-B14F-4D97-AF65-F5344CB8AC3E}">
        <p14:creationId xmlns:p14="http://schemas.microsoft.com/office/powerpoint/2010/main" val="96201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343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 High School…</a:t>
            </a:r>
            <a:b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Your Child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62474"/>
            <a:ext cx="7483738" cy="378981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/>
              <a:t>Smaller “team”  	           larger environment</a:t>
            </a:r>
          </a:p>
          <a:p>
            <a:pPr lvl="1">
              <a:buBlip>
                <a:blip r:embed="rId2"/>
              </a:buBlip>
            </a:pPr>
            <a:r>
              <a:rPr lang="en-US" sz="2000" dirty="0"/>
              <a:t>easier to fly (or swim) under radar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New routines, new clubs / activities, lockers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New friends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More freedom = More responsibility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Different teachers for different subjects </a:t>
            </a:r>
          </a:p>
          <a:p>
            <a:pPr marL="6858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5890" y="54102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026" name="Picture 2" descr="C:\Users\smartin\AppData\Local\Microsoft\Windows\Temporary Internet Files\Content.IE5\UKO3AXX5\Fis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5449"/>
            <a:ext cx="1915372" cy="12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martin\AppData\Local\Microsoft\Windows\Temporary Internet Files\Content.IE5\7U6KC3GA\large-Globe-Fish-Cartoon-Suprised-33.3-4409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22469"/>
            <a:ext cx="238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2743200" y="2761564"/>
            <a:ext cx="1007073" cy="484632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4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Support Your Teen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CA" altLang="en-US" sz="2800" dirty="0">
                <a:solidFill>
                  <a:srgbClr val="C00000"/>
                </a:solidFill>
              </a:rPr>
              <a:t>Attendance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CA" altLang="en-US" sz="2400" dirty="0"/>
              <a:t>Communicate and keep us informed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CA" alt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CA" altLang="en-US" sz="2800" dirty="0">
                <a:solidFill>
                  <a:srgbClr val="C00000"/>
                </a:solidFill>
              </a:rPr>
              <a:t>Setting Goals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CA" altLang="en-US" sz="2400" dirty="0"/>
              <a:t>Specific, measurable, attainable, realistic, time-based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CA" alt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CA" altLang="en-US" sz="2800" dirty="0">
                <a:solidFill>
                  <a:srgbClr val="C00000"/>
                </a:solidFill>
              </a:rPr>
              <a:t>Study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CA" altLang="en-US" sz="2400" dirty="0"/>
              <a:t>Set aside time (There is always something to do)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CA" altLang="en-US" sz="2400" dirty="0"/>
              <a:t>Encourage extra help, access FLEX time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99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838200"/>
            <a:ext cx="6934200" cy="762000"/>
          </a:xfrm>
        </p:spPr>
        <p:txBody>
          <a:bodyPr>
            <a:noAutofit/>
          </a:bodyPr>
          <a:lstStyle/>
          <a:p>
            <a:r>
              <a:rPr lang="en-US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Your Connections…</a:t>
            </a:r>
            <a:br>
              <a:rPr lang="en-US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</a:br>
            <a:endParaRPr lang="en-US" sz="48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eworthy Bold"/>
              <a:cs typeface="Noteworthy Bold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018822"/>
              </p:ext>
            </p:extLst>
          </p:nvPr>
        </p:nvGraphicFramePr>
        <p:xfrm>
          <a:off x="152400" y="1676400"/>
          <a:ext cx="87979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217"/>
            <a:ext cx="8229600" cy="914400"/>
          </a:xfrm>
        </p:spPr>
        <p:txBody>
          <a:bodyPr>
            <a:normAutofit/>
          </a:bodyPr>
          <a:lstStyle/>
          <a:p>
            <a:r>
              <a:rPr lang="en-CA" altLang="en-US" sz="40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is the best gift to give your Teen </a:t>
            </a:r>
            <a:endParaRPr lang="en-US" sz="40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121" y="1752600"/>
            <a:ext cx="8811628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altLang="en-US" sz="2400" b="1" u="sng" dirty="0"/>
              <a:t>Discuss: 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How to handle peer pressure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Attendance Expectations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Facing each day positively 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Homework expectations, organisation, study time at home 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Praise and reinforcement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Ask questions (of your teen, teachers, counsellors, &amp; administration)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Learn about and use the resources available</a:t>
            </a:r>
          </a:p>
          <a:p>
            <a:pPr>
              <a:buBlip>
                <a:blip r:embed="rId2"/>
              </a:buBlip>
            </a:pPr>
            <a:r>
              <a:rPr lang="en-CA" altLang="en-US" sz="2400" dirty="0"/>
              <a:t>Getting involved!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71" y="1853406"/>
            <a:ext cx="19050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smartin\AppData\Local\Microsoft\Windows\Temporary Internet Files\Content.IE5\7U6KC3GA\Redhe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330" y="381000"/>
            <a:ext cx="121941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martin\AppData\Local\Microsoft\Windows\Temporary Internet Files\Content.IE5\LOP41XOV\16756-illustration-of-a-clock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9885"/>
            <a:ext cx="1449049" cy="15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6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839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There are many ways for them to get involved…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84140" y="1558636"/>
            <a:ext cx="66294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Clubs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Leadership Opportunities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Music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Sports Teams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Intramurals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Volunteering</a:t>
            </a:r>
            <a:endParaRPr lang="en-US" sz="2800" b="1" dirty="0">
              <a:solidFill>
                <a:srgbClr val="512373"/>
              </a:solidFill>
              <a:latin typeface="Noteworthy Bold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86" y="1672941"/>
            <a:ext cx="1371600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martin\AppData\Local\Microsoft\Windows\Temporary Internet Files\Content.IE5\26T0U0NA\1024px-Musical_note_nicu_bucule_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066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martin\AppData\Local\Microsoft\Windows\Temporary Internet Files\Content.IE5\YUOMQC7Q\chemica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1314965" cy="17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martin\AppData\Local\Microsoft\Windows\Temporary Internet Files\Content.IE5\LOP41XOV\math_clipart2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6667" l="725" r="98551">
                        <a14:foregroundMark x1="5797" y1="31333" x2="5072" y2="77333"/>
                        <a14:foregroundMark x1="39130" y1="90000" x2="56522" y2="87333"/>
                        <a14:foregroundMark x1="55072" y1="96000" x2="44928" y2="96667"/>
                        <a14:foregroundMark x1="95652" y1="70667" x2="92029" y2="26667"/>
                        <a14:foregroundMark x1="89130" y1="33333" x2="62319" y2="40667"/>
                        <a14:foregroundMark x1="62319" y1="40667" x2="62319" y2="40667"/>
                        <a14:foregroundMark x1="65942" y1="12667" x2="44928" y2="6667"/>
                        <a14:foregroundMark x1="17391" y1="63333" x2="30435" y2="58667"/>
                        <a14:foregroundMark x1="95652" y1="80000" x2="95652" y2="80000"/>
                        <a14:foregroundMark x1="49275" y1="4000" x2="49275" y2="4000"/>
                        <a14:foregroundMark x1="725" y1="70667" x2="725" y2="70667"/>
                        <a14:foregroundMark x1="98551" y1="72667" x2="98551" y2="7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64" y="4100742"/>
            <a:ext cx="1961635" cy="21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martin\AppData\Local\Microsoft\Windows\Temporary Internet Files\Content.IE5\0UZTR78V\large-Soccer-Ball-166.6-5587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19" y="3456803"/>
            <a:ext cx="104291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7"/>
            <a:ext cx="7024744" cy="1143000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</a:rPr>
              <a:t>Stay Connected…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144963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/>
              <a:t>Telephone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Teacher email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Heritage home page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Teacher websites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Counsellor websites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Newsletters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Report cards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Parent nights</a:t>
            </a:r>
          </a:p>
          <a:p>
            <a:pPr>
              <a:buBlip>
                <a:blip r:embed="rId2"/>
              </a:buBlip>
            </a:pPr>
            <a:r>
              <a:rPr lang="en-US" sz="2400" b="1" dirty="0"/>
              <a:t>Heritage App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1" b="98953" l="2273" r="95455">
                        <a14:foregroundMark x1="2273" y1="81152" x2="19697" y2="81152"/>
                        <a14:foregroundMark x1="10985" y1="97382" x2="10985" y2="97382"/>
                        <a14:foregroundMark x1="47348" y1="98953" x2="47348" y2="98953"/>
                        <a14:foregroundMark x1="94697" y1="6283" x2="89015" y2="32984"/>
                        <a14:foregroundMark x1="95833" y1="26178" x2="75758" y2="30366"/>
                        <a14:foregroundMark x1="10985" y1="5759" x2="10985" y2="5759"/>
                        <a14:foregroundMark x1="18561" y1="3141" x2="18561" y2="3141"/>
                        <a14:foregroundMark x1="74621" y1="1571" x2="74621" y2="1571"/>
                        <a14:backgroundMark x1="31439" y1="27749" x2="31439" y2="27749"/>
                        <a14:backgroundMark x1="42803" y1="35602" x2="42803" y2="35602"/>
                        <a14:backgroundMark x1="67424" y1="72775" x2="67424" y2="7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93" y="2057400"/>
            <a:ext cx="315970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95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 2015-01-11 17.11.26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0" b="94022" l="9620" r="89620">
                        <a14:foregroundMark x1="33671" y1="94022" x2="33671" y2="94022"/>
                        <a14:foregroundMark x1="18987" y1="65217" x2="18987" y2="65217"/>
                        <a14:foregroundMark x1="33924" y1="48913" x2="33924" y2="48913"/>
                        <a14:foregroundMark x1="47342" y1="33424" x2="47342" y2="33424"/>
                        <a14:foregroundMark x1="64810" y1="37500" x2="64810" y2="37500"/>
                        <a14:foregroundMark x1="77975" y1="52989" x2="77975" y2="52989"/>
                        <a14:foregroundMark x1="77468" y1="33696" x2="77468" y2="33696"/>
                        <a14:foregroundMark x1="63544" y1="18478" x2="63544" y2="18478"/>
                        <a14:foregroundMark x1="43038" y1="7880" x2="43038" y2="7880"/>
                        <a14:foregroundMark x1="24304" y1="19293" x2="24304" y2="19293"/>
                        <a14:foregroundMark x1="13165" y1="39130" x2="13165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2700">
            <a:off x="199125" y="2030525"/>
            <a:ext cx="1249912" cy="110313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38257"/>
            <a:ext cx="2598952" cy="311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92" y="1524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your child going to make their mark?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150" y="1219200"/>
            <a:ext cx="80057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Encourage them to get involved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59" y="5566578"/>
            <a:ext cx="91374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 what you love &amp; love what you do</a:t>
            </a:r>
          </a:p>
        </p:txBody>
      </p:sp>
      <p:pic>
        <p:nvPicPr>
          <p:cNvPr id="8" name="Picture 7" descr="Screenshot 2015-01-11 17.11.26.png">
            <a:extLst>
              <a:ext uri="{FF2B5EF4-FFF2-40B4-BE49-F238E27FC236}">
                <a16:creationId xmlns:a16="http://schemas.microsoft.com/office/drawing/2014/main" id="{D66CF5C9-29D2-440B-998D-A9D3E60128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0" b="94022" l="9620" r="89620">
                        <a14:foregroundMark x1="33671" y1="94022" x2="33671" y2="94022"/>
                        <a14:foregroundMark x1="18987" y1="65217" x2="18987" y2="65217"/>
                        <a14:foregroundMark x1="33924" y1="48913" x2="33924" y2="48913"/>
                        <a14:foregroundMark x1="47342" y1="33424" x2="47342" y2="33424"/>
                        <a14:foregroundMark x1="64810" y1="37500" x2="64810" y2="37500"/>
                        <a14:foregroundMark x1="77975" y1="52989" x2="77975" y2="52989"/>
                        <a14:foregroundMark x1="77468" y1="33696" x2="77468" y2="33696"/>
                        <a14:foregroundMark x1="63544" y1="18478" x2="63544" y2="18478"/>
                        <a14:foregroundMark x1="43038" y1="7880" x2="43038" y2="7880"/>
                        <a14:foregroundMark x1="24304" y1="19293" x2="24304" y2="19293"/>
                        <a14:foregroundMark x1="13165" y1="39130" x2="13165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2700">
            <a:off x="2607754" y="3436352"/>
            <a:ext cx="1249912" cy="1103139"/>
          </a:xfrm>
          <a:prstGeom prst="rect">
            <a:avLst/>
          </a:prstGeom>
        </p:spPr>
      </p:pic>
      <p:pic>
        <p:nvPicPr>
          <p:cNvPr id="9" name="Picture 8" descr="Screenshot 2015-01-11 17.11.26.png">
            <a:extLst>
              <a:ext uri="{FF2B5EF4-FFF2-40B4-BE49-F238E27FC236}">
                <a16:creationId xmlns:a16="http://schemas.microsoft.com/office/drawing/2014/main" id="{E55F024F-B72E-4191-973A-63D92A3DF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0" b="94022" l="9620" r="89620">
                        <a14:foregroundMark x1="33671" y1="94022" x2="33671" y2="94022"/>
                        <a14:foregroundMark x1="18987" y1="65217" x2="18987" y2="65217"/>
                        <a14:foregroundMark x1="33924" y1="48913" x2="33924" y2="48913"/>
                        <a14:foregroundMark x1="47342" y1="33424" x2="47342" y2="33424"/>
                        <a14:foregroundMark x1="64810" y1="37500" x2="64810" y2="37500"/>
                        <a14:foregroundMark x1="77975" y1="52989" x2="77975" y2="52989"/>
                        <a14:foregroundMark x1="77468" y1="33696" x2="77468" y2="33696"/>
                        <a14:foregroundMark x1="63544" y1="18478" x2="63544" y2="18478"/>
                        <a14:foregroundMark x1="43038" y1="7880" x2="43038" y2="7880"/>
                        <a14:foregroundMark x1="24304" y1="19293" x2="24304" y2="19293"/>
                        <a14:foregroundMark x1="13165" y1="39130" x2="13165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2700">
            <a:off x="1254348" y="3557870"/>
            <a:ext cx="1249912" cy="1103139"/>
          </a:xfrm>
          <a:prstGeom prst="rect">
            <a:avLst/>
          </a:prstGeom>
        </p:spPr>
      </p:pic>
      <p:pic>
        <p:nvPicPr>
          <p:cNvPr id="11" name="Picture 10" descr="Screenshot 2015-01-11 17.11.26.png">
            <a:extLst>
              <a:ext uri="{FF2B5EF4-FFF2-40B4-BE49-F238E27FC236}">
                <a16:creationId xmlns:a16="http://schemas.microsoft.com/office/drawing/2014/main" id="{43A070A8-9EF1-421C-B36D-D0CD8F39D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80" b="94022" l="9620" r="89620">
                        <a14:foregroundMark x1="33671" y1="94022" x2="33671" y2="94022"/>
                        <a14:foregroundMark x1="18987" y1="65217" x2="18987" y2="65217"/>
                        <a14:foregroundMark x1="33924" y1="48913" x2="33924" y2="48913"/>
                        <a14:foregroundMark x1="47342" y1="33424" x2="47342" y2="33424"/>
                        <a14:foregroundMark x1="64810" y1="37500" x2="64810" y2="37500"/>
                        <a14:foregroundMark x1="77975" y1="52989" x2="77975" y2="52989"/>
                        <a14:foregroundMark x1="77468" y1="33696" x2="77468" y2="33696"/>
                        <a14:foregroundMark x1="63544" y1="18478" x2="63544" y2="18478"/>
                        <a14:foregroundMark x1="43038" y1="7880" x2="43038" y2="7880"/>
                        <a14:foregroundMark x1="24304" y1="19293" x2="24304" y2="19293"/>
                        <a14:foregroundMark x1="13165" y1="39130" x2="13165" y2="3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2700">
            <a:off x="1504278" y="1835007"/>
            <a:ext cx="1249912" cy="11031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4951504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Jan 19</a:t>
            </a:r>
            <a:r>
              <a:rPr lang="en-US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th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eworthy Light"/>
              <a:cs typeface="Noteworthy Light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rgbClr val="000099"/>
                </a:solidFill>
                <a:latin typeface="Noteworthy Light"/>
                <a:cs typeface="Noteworthy Light"/>
              </a:rPr>
              <a:t>Math 9 Accelerated Applications due to Middle School Counsellors</a:t>
            </a:r>
            <a:endParaRPr lang="en-US" b="1" u="sng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 eaLnBrk="1" hangingPunct="1">
              <a:buFontTx/>
              <a:buNone/>
            </a:pPr>
            <a:endParaRPr lang="en-US" b="1" u="sng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>
              <a:buNone/>
            </a:pPr>
            <a:endParaRPr lang="en-US" b="1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>
              <a:buNone/>
            </a:pPr>
            <a:endParaRPr lang="en-US" b="1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>
              <a:buNone/>
            </a:pPr>
            <a:endParaRPr lang="en-US" b="1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>
              <a:buNone/>
            </a:pPr>
            <a:endParaRPr lang="en-US" b="1" dirty="0">
              <a:solidFill>
                <a:srgbClr val="660066"/>
              </a:solidFill>
              <a:latin typeface="Noteworthy Light"/>
              <a:cs typeface="Noteworthy Light"/>
            </a:endParaRPr>
          </a:p>
          <a:p>
            <a:pPr algn="ctr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February 13th</a:t>
            </a:r>
          </a:p>
          <a:p>
            <a:pPr algn="ctr">
              <a:buNone/>
            </a:pPr>
            <a:r>
              <a:rPr lang="en-US" dirty="0">
                <a:solidFill>
                  <a:srgbClr val="000099"/>
                </a:solidFill>
                <a:latin typeface="Noteworthy Light"/>
                <a:cs typeface="Noteworthy Light"/>
              </a:rPr>
              <a:t>Counsellors @ Eagle Mountain</a:t>
            </a:r>
          </a:p>
          <a:p>
            <a:pPr algn="ctr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March 9th </a:t>
            </a:r>
          </a:p>
          <a:p>
            <a:pPr algn="ctr" eaLnBrk="1" hangingPunct="1">
              <a:buFontTx/>
              <a:buNone/>
            </a:pPr>
            <a:r>
              <a:rPr lang="en-US" dirty="0">
                <a:latin typeface="Noteworthy Light"/>
                <a:cs typeface="Noteworthy Light"/>
              </a:rPr>
              <a:t> </a:t>
            </a:r>
            <a:r>
              <a:rPr lang="en-US" dirty="0">
                <a:solidFill>
                  <a:srgbClr val="000099"/>
                </a:solidFill>
                <a:latin typeface="Noteworthy Light"/>
                <a:cs typeface="Noteworthy Light"/>
              </a:rPr>
              <a:t>Counsellors @ Summit &amp; Scott Creek</a:t>
            </a:r>
          </a:p>
        </p:txBody>
      </p:sp>
      <p:sp>
        <p:nvSpPr>
          <p:cNvPr id="2" name="TextBox 1"/>
          <p:cNvSpPr txBox="1"/>
          <p:nvPr/>
        </p:nvSpPr>
        <p:spPr>
          <a:xfrm rot="20909042">
            <a:off x="177149" y="924022"/>
            <a:ext cx="2730144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  <a:t>Important Dates: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448918"/>
            <a:ext cx="7620000" cy="156966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Noteworthy Light"/>
                <a:cs typeface="Noteworthy Light"/>
              </a:rPr>
              <a:t>Jan 26th</a:t>
            </a:r>
          </a:p>
          <a:p>
            <a:pPr algn="ctr" eaLnBrk="1" hangingPunct="1">
              <a:buFontTx/>
              <a:buNone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Noteworthy Light"/>
                <a:cs typeface="Noteworthy Light"/>
              </a:rPr>
              <a:t>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oteworthy Light"/>
                <a:cs typeface="Noteworthy Light"/>
              </a:rPr>
              <a:t>Grade 8 “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Noteworthy Light"/>
                <a:cs typeface="Noteworthy Light"/>
              </a:rPr>
              <a:t>Tour at the Woods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oteworthy Light"/>
                <a:cs typeface="Noteworthy Light"/>
              </a:rPr>
              <a:t>” 12 - 2:30 pm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oteworthy Light"/>
              <a:cs typeface="Noteworthy Light"/>
            </a:endParaRPr>
          </a:p>
          <a:p>
            <a:pPr algn="ctr" eaLnBrk="1" hangingPunct="1">
              <a:buFontTx/>
              <a:buNone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Noteworthy Light"/>
                <a:cs typeface="Noteworthy Light"/>
              </a:rPr>
              <a:t>Accelerated Math 9 Assessment to follow tour ( 2:45 - 4:45 pm)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Noteworthy Light"/>
              <a:cs typeface="Noteworthy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391A576-E034-425F-A1E3-2E706997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" y="914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Questions?</a:t>
            </a:r>
            <a:b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child specific questions please email your child’s counsellor or admin!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1E6DD-4E85-4369-848B-96F116D71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3667" l="5000" r="96667">
                        <a14:foregroundMark x1="5333" y1="32333" x2="5333" y2="32333"/>
                        <a14:foregroundMark x1="74333" y1="42333" x2="39333" y2="48667"/>
                        <a14:foregroundMark x1="39333" y1="48667" x2="39333" y2="48667"/>
                        <a14:foregroundMark x1="66333" y1="49000" x2="66333" y2="49000"/>
                        <a14:foregroundMark x1="91667" y1="39333" x2="96667" y2="61000"/>
                        <a14:foregroundMark x1="45667" y1="48000" x2="52667" y2="36000"/>
                        <a14:foregroundMark x1="56667" y1="93667" x2="69000" y2="87000"/>
                        <a14:foregroundMark x1="15000" y1="3000" x2="15000" y2="3000"/>
                        <a14:foregroundMark x1="14667" y1="13000" x2="14667" y2="1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2400300" cy="24003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92A2FA-A42D-4A90-9C2D-42B5AC147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34150"/>
              </p:ext>
            </p:extLst>
          </p:nvPr>
        </p:nvGraphicFramePr>
        <p:xfrm>
          <a:off x="2667000" y="3330161"/>
          <a:ext cx="6126119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143">
                  <a:extLst>
                    <a:ext uri="{9D8B030D-6E8A-4147-A177-3AD203B41FA5}">
                      <a16:colId xmlns:a16="http://schemas.microsoft.com/office/drawing/2014/main" val="1435319924"/>
                    </a:ext>
                  </a:extLst>
                </a:gridCol>
                <a:gridCol w="2340864">
                  <a:extLst>
                    <a:ext uri="{9D8B030D-6E8A-4147-A177-3AD203B41FA5}">
                      <a16:colId xmlns:a16="http://schemas.microsoft.com/office/drawing/2014/main" val="2182055125"/>
                    </a:ext>
                  </a:extLst>
                </a:gridCol>
                <a:gridCol w="2010112">
                  <a:extLst>
                    <a:ext uri="{9D8B030D-6E8A-4147-A177-3AD203B41FA5}">
                      <a16:colId xmlns:a16="http://schemas.microsoft.com/office/drawing/2014/main" val="602753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Last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Counsellor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32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–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Shaunna Martin</a:t>
                      </a:r>
                    </a:p>
                    <a:p>
                      <a:r>
                        <a:rPr lang="en-US" dirty="0"/>
                        <a:t>smartin@sd43.bc.ca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Jill Reid</a:t>
                      </a:r>
                    </a:p>
                    <a:p>
                      <a:r>
                        <a:rPr lang="en-US" dirty="0"/>
                        <a:t>jreid@sd43.bc.ca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16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H –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Paul Gangnes</a:t>
                      </a:r>
                    </a:p>
                    <a:p>
                      <a:r>
                        <a:rPr lang="en-US" u="none" dirty="0"/>
                        <a:t>pgangnes@sd43.bc.ca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Manjit Rai</a:t>
                      </a:r>
                    </a:p>
                    <a:p>
                      <a:r>
                        <a:rPr lang="en-US" dirty="0"/>
                        <a:t>mrai@sd43.bc.ca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59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 – 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Curt Dewolff</a:t>
                      </a:r>
                    </a:p>
                    <a:p>
                      <a:r>
                        <a:rPr lang="en-US" dirty="0"/>
                        <a:t>cudewolff@sd43.bc.ca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 Rao</a:t>
                      </a:r>
                    </a:p>
                    <a:p>
                      <a:r>
                        <a:rPr lang="en-US" dirty="0"/>
                        <a:t>mrao@sd43.bc.ca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2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Services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Pat Vance        pvance@sd43.bc.ca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1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Angeline Lee        alee@sd43.bc.ca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41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3" y="2744233"/>
            <a:ext cx="3276600" cy="801136"/>
          </a:xfrm>
          <a:noFill/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27067" y="2744233"/>
            <a:ext cx="3867665" cy="8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Worker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97053" y="2096536"/>
            <a:ext cx="3452030" cy="1048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Jill Reid (A – G)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Manjit Rai (H - N)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Mark Rao (O - Z)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27067" y="3916070"/>
            <a:ext cx="4103098" cy="801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Facilitator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983" y="4927252"/>
            <a:ext cx="5128710" cy="8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Centre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2826" y="5716019"/>
            <a:ext cx="3927763" cy="110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Pat Vance </a:t>
            </a:r>
          </a:p>
          <a:p>
            <a:pPr marL="68580" indent="0" fontAlgn="auto">
              <a:spcAft>
                <a:spcPts val="0"/>
              </a:spcAft>
              <a:buNone/>
            </a:pPr>
            <a:r>
              <a:rPr lang="en-US" sz="1800" dirty="0"/>
              <a:t>    (Team Leader)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27067" y="5002572"/>
            <a:ext cx="3276600" cy="8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nglish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lternate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</a:t>
            </a:r>
            <a:r>
              <a:rPr lang="en-US" sz="2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earner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997053" y="5728388"/>
            <a:ext cx="3800733" cy="110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Angeline Lee</a:t>
            </a:r>
          </a:p>
          <a:p>
            <a:pPr marL="365760" lvl="1" indent="0" fontAlgn="auto">
              <a:spcAft>
                <a:spcPts val="0"/>
              </a:spcAft>
              <a:buNone/>
            </a:pPr>
            <a:r>
              <a:rPr lang="en-US" sz="2000" dirty="0"/>
              <a:t>(Team Leader)</a:t>
            </a:r>
          </a:p>
          <a:p>
            <a:pPr marL="6858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18983" y="1323212"/>
            <a:ext cx="3276600" cy="8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27067" y="1295400"/>
            <a:ext cx="3276600" cy="801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Vice-Principals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2826" y="3508277"/>
            <a:ext cx="4419600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Shaunna Martin (A - G)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Paul Gangnes (H - N)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Curt De Wolff (O - Z)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6858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2826" y="2124348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Todd Clerkson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689D86-1A2D-44C9-8F57-99256E3655B1}"/>
              </a:ext>
            </a:extLst>
          </p:cNvPr>
          <p:cNvSpPr txBox="1">
            <a:spLocks/>
          </p:cNvSpPr>
          <p:nvPr/>
        </p:nvSpPr>
        <p:spPr>
          <a:xfrm>
            <a:off x="4997053" y="3496966"/>
            <a:ext cx="3452030" cy="6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Karin Leathwood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8186151-01C3-43F4-95AB-774D3F227D02}"/>
              </a:ext>
            </a:extLst>
          </p:cNvPr>
          <p:cNvSpPr txBox="1">
            <a:spLocks/>
          </p:cNvSpPr>
          <p:nvPr/>
        </p:nvSpPr>
        <p:spPr>
          <a:xfrm>
            <a:off x="4997053" y="4621989"/>
            <a:ext cx="3452030" cy="6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 err="1"/>
              <a:t>Darilyn</a:t>
            </a:r>
            <a:r>
              <a:rPr lang="en-US" sz="2200" dirty="0"/>
              <a:t> Butler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35AF4F5-2C01-4D6B-BC8C-ECE7B627E971}"/>
              </a:ext>
            </a:extLst>
          </p:cNvPr>
          <p:cNvSpPr txBox="1">
            <a:spLocks/>
          </p:cNvSpPr>
          <p:nvPr/>
        </p:nvSpPr>
        <p:spPr>
          <a:xfrm>
            <a:off x="178384" y="4572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</a:rPr>
              <a:t>THE HERITAGE WOODS TEAM:</a:t>
            </a:r>
          </a:p>
        </p:txBody>
      </p:sp>
    </p:spTree>
    <p:extLst>
      <p:ext uri="{BB962C8B-B14F-4D97-AF65-F5344CB8AC3E}">
        <p14:creationId xmlns:p14="http://schemas.microsoft.com/office/powerpoint/2010/main" val="112003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799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73" y="684609"/>
            <a:ext cx="7024744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  <a:latin typeface="Noteworthy Bold"/>
              </a:rPr>
              <a:t>How Things 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4018"/>
            <a:ext cx="6777317" cy="457438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u="sng" dirty="0"/>
              <a:t>Two semesters each school year</a:t>
            </a:r>
          </a:p>
          <a:p>
            <a:pPr lvl="1"/>
            <a:r>
              <a:rPr lang="en-US" sz="5100" dirty="0"/>
              <a:t>Semester 1: Sept-Jan</a:t>
            </a:r>
          </a:p>
          <a:p>
            <a:pPr lvl="1"/>
            <a:r>
              <a:rPr lang="en-US" sz="5100" dirty="0"/>
              <a:t>Semester 2: Feb-June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/>
              <a:t>Students </a:t>
            </a:r>
            <a:r>
              <a:rPr lang="en-US" sz="5100" u="sng" dirty="0"/>
              <a:t>take 8 courses </a:t>
            </a:r>
            <a:r>
              <a:rPr lang="en-US" sz="5100" dirty="0"/>
              <a:t>over 2 semesters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/>
              <a:t>Classes are 72 minutes long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u="sng" dirty="0"/>
              <a:t>Flex Blocks</a:t>
            </a:r>
            <a:r>
              <a:rPr lang="en-US" sz="5100" dirty="0"/>
              <a:t>:  Tue-Fri, 30 </a:t>
            </a:r>
            <a:r>
              <a:rPr lang="en-US" sz="5100" dirty="0" err="1"/>
              <a:t>mins</a:t>
            </a:r>
            <a:r>
              <a:rPr lang="en-US" sz="5100" dirty="0"/>
              <a:t> of tutorial time with a teacher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/>
              <a:t>Some students take additional courses outside of the bell schedule </a:t>
            </a:r>
            <a:r>
              <a:rPr lang="en-US" sz="3600" dirty="0"/>
              <a:t>(band, choir, agility)</a:t>
            </a:r>
          </a:p>
          <a:p>
            <a:pPr marL="68580" indent="0">
              <a:buNone/>
            </a:pPr>
            <a:endParaRPr lang="en-US" sz="51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smartin\AppData\Local\Microsoft\Windows\Temporary Internet Files\Content.IE5\1PEZ0ILV\desk_calendar_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" b="95128" l="2449" r="96735">
                        <a14:foregroundMark x1="13878" y1="5568" x2="13878" y2="5568"/>
                        <a14:foregroundMark x1="9592" y1="15777" x2="9592" y2="15777"/>
                        <a14:foregroundMark x1="3673" y1="26914" x2="3673" y2="26914"/>
                        <a14:foregroundMark x1="33061" y1="4176" x2="33061" y2="4176"/>
                        <a14:foregroundMark x1="24490" y1="6032" x2="24490" y2="6032"/>
                        <a14:foregroundMark x1="92041" y1="69374" x2="92041" y2="69374"/>
                        <a14:foregroundMark x1="90816" y1="93968" x2="90816" y2="93968"/>
                        <a14:foregroundMark x1="94694" y1="86775" x2="94694" y2="86775"/>
                        <a14:foregroundMark x1="96735" y1="81439" x2="96735" y2="81439"/>
                        <a14:foregroundMark x1="74898" y1="61021" x2="74898" y2="61021"/>
                        <a14:foregroundMark x1="68163" y1="63341" x2="68163" y2="63341"/>
                        <a14:foregroundMark x1="55306" y1="67053" x2="76531" y2="62645"/>
                        <a14:foregroundMark x1="76531" y1="62645" x2="78163" y2="61485"/>
                        <a14:foregroundMark x1="36735" y1="53364" x2="54286" y2="53132"/>
                        <a14:foregroundMark x1="83061" y1="95128" x2="92653" y2="89095"/>
                        <a14:foregroundMark x1="30612" y1="12297" x2="30612" y2="12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199"/>
            <a:ext cx="3253439" cy="28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5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3657600" cy="914400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Bell Schedule…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B7F866-CC9C-46F0-9F6D-A597BDFF1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673194"/>
              </p:ext>
            </p:extLst>
          </p:nvPr>
        </p:nvGraphicFramePr>
        <p:xfrm>
          <a:off x="304800" y="1600200"/>
          <a:ext cx="6019800" cy="376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val="2027837011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403506592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3414201826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005834422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3086647933"/>
                    </a:ext>
                  </a:extLst>
                </a:gridCol>
              </a:tblGrid>
              <a:tr h="2832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MONDAY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TUESDAY</a:t>
                      </a:r>
                      <a:endParaRPr lang="en-US" sz="140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WEDNESDAY</a:t>
                      </a:r>
                      <a:endParaRPr lang="en-US" sz="140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THURSDAY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FRIDAY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428327052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8:00-9:12​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344575777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557581611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10:28-10:57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10:28-10:57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10:28-10:57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10:28-10:57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10:28-10:57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67558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761966081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835580556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1067748722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31996275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2" b="92157" l="9314" r="96569">
                        <a14:foregroundMark x1="35784" y1="9314" x2="35784" y2="9314"/>
                        <a14:foregroundMark x1="9314" y1="29902" x2="9314" y2="29902"/>
                        <a14:foregroundMark x1="17647" y1="5392" x2="17647" y2="5392"/>
                        <a14:foregroundMark x1="89706" y1="42647" x2="89706" y2="42647"/>
                        <a14:foregroundMark x1="93137" y1="44608" x2="93137" y2="44608"/>
                        <a14:foregroundMark x1="96569" y1="45588" x2="96569" y2="45588"/>
                        <a14:foregroundMark x1="24020" y1="92157" x2="24020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33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6F825F-5AB1-4D08-AF29-3279A10F6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12960"/>
              </p:ext>
            </p:extLst>
          </p:nvPr>
        </p:nvGraphicFramePr>
        <p:xfrm>
          <a:off x="6629400" y="2057400"/>
          <a:ext cx="1676400" cy="370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62641271"/>
                    </a:ext>
                  </a:extLst>
                </a:gridCol>
              </a:tblGrid>
              <a:tr h="5880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1</a:t>
                      </a:r>
                      <a:r>
                        <a:rPr lang="en-US" sz="1200" b="1" baseline="30000" dirty="0">
                          <a:effectLst/>
                        </a:rPr>
                        <a:t>st</a:t>
                      </a:r>
                      <a:r>
                        <a:rPr lang="en-US" sz="1200" b="1" dirty="0">
                          <a:effectLst/>
                        </a:rPr>
                        <a:t> MONDAY OF MONTH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</a:rPr>
                        <a:t>(STAFF MEETING)</a:t>
                      </a:r>
                      <a:endParaRPr lang="en-US" sz="12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188455617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8:00-9:12​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29913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1911481838"/>
                  </a:ext>
                </a:extLst>
              </a:tr>
              <a:tr h="626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10:32 – 11:45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7459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12:45-12:26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214042907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12:30-1:43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09984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1:47-3:00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42204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3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839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4000" b="1" u="sng" dirty="0">
                <a:solidFill>
                  <a:schemeClr val="accent1"/>
                </a:solidFill>
                <a:latin typeface="Noteworthy Light"/>
                <a:cs typeface="Noteworthy Light"/>
              </a:rPr>
              <a:t>Core courses that all students must take</a:t>
            </a:r>
            <a:r>
              <a:rPr lang="en-US" sz="4000" b="1" dirty="0">
                <a:solidFill>
                  <a:schemeClr val="accent1"/>
                </a:solidFill>
                <a:latin typeface="Noteworthy Light"/>
                <a:cs typeface="Noteworthy Light"/>
              </a:rPr>
              <a:t>:</a:t>
            </a:r>
            <a:endParaRPr lang="en-US" sz="2400" b="1" dirty="0">
              <a:solidFill>
                <a:schemeClr val="accent1"/>
              </a:solidFill>
              <a:latin typeface="Noteworthy Light"/>
              <a:cs typeface="Noteworthy Light"/>
            </a:endParaRP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English 9</a:t>
            </a:r>
          </a:p>
          <a:p>
            <a:pPr lvl="1" eaLnBrk="1" hangingPunct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Mathematics 9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(Regular or Accelerated)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Social Studies 9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Physical &amp; Health Education 9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Science 9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Digital Literacy 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9D58-C578-4B49-A801-315C00B3B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56CC0-E8F6-4B15-AA59-9ECE5E985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Bring Your Own Device and Digital Literacy 10 at Heritage Woods </a:t>
            </a:r>
          </a:p>
        </p:txBody>
      </p:sp>
    </p:spTree>
    <p:extLst>
      <p:ext uri="{BB962C8B-B14F-4D97-AF65-F5344CB8AC3E}">
        <p14:creationId xmlns:p14="http://schemas.microsoft.com/office/powerpoint/2010/main" val="15005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BC55-3BC6-42D6-AD37-FC1C12E2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Digital Literacy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570DE-7AF1-429C-9C53-82E17F3D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0" y="2371366"/>
            <a:ext cx="7210396" cy="3390845"/>
          </a:xfrm>
        </p:spPr>
        <p:txBody>
          <a:bodyPr vert="horz" lIns="68580" tIns="34290" rIns="68580" bIns="34290" rtlCol="0" anchor="t">
            <a:normAutofit fontScale="85000" lnSpcReduction="10000"/>
          </a:bodyPr>
          <a:lstStyle/>
          <a:p>
            <a:r>
              <a:rPr lang="en-US" dirty="0"/>
              <a:t>District authorized course run in conjunction with Coquitlam Open Learning.</a:t>
            </a:r>
          </a:p>
          <a:p>
            <a:r>
              <a:rPr lang="en-US" dirty="0"/>
              <a:t>Graduation credits granted upon successful completion of the course.</a:t>
            </a:r>
          </a:p>
          <a:p>
            <a:r>
              <a:rPr lang="en-US" dirty="0"/>
              <a:t>Teaches concepts of Digital Literacy</a:t>
            </a:r>
          </a:p>
          <a:p>
            <a:pPr lvl="1"/>
            <a:r>
              <a:rPr lang="en-US" dirty="0"/>
              <a:t>Digital Footprint</a:t>
            </a:r>
          </a:p>
          <a:p>
            <a:pPr lvl="1"/>
            <a:r>
              <a:rPr lang="en-US" dirty="0"/>
              <a:t>Using technology to create, collaborate, and communicate</a:t>
            </a:r>
          </a:p>
          <a:p>
            <a:pPr lvl="1"/>
            <a:r>
              <a:rPr lang="en-US" dirty="0"/>
              <a:t>Plagiarism and Citing Online Sources</a:t>
            </a:r>
          </a:p>
          <a:p>
            <a:pPr lvl="1"/>
            <a:r>
              <a:rPr lang="en-US" dirty="0"/>
              <a:t>Conducting Relevant Online Searches</a:t>
            </a:r>
          </a:p>
          <a:p>
            <a:pPr lvl="1"/>
            <a:r>
              <a:rPr lang="en-US" dirty="0"/>
              <a:t>Establishing Personal Learning Networks</a:t>
            </a:r>
          </a:p>
          <a:p>
            <a:r>
              <a:rPr lang="en-US" dirty="0"/>
              <a:t>Students begin to create Showcase Portfolios of their work here at Heritage Woods.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2015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642FAA-19CC-4CA4-99F2-3C2986FB9473}"/>
</file>

<file path=customXml/itemProps2.xml><?xml version="1.0" encoding="utf-8"?>
<ds:datastoreItem xmlns:ds="http://schemas.openxmlformats.org/officeDocument/2006/customXml" ds:itemID="{F3F072C6-7B76-4F46-9352-FA0CB39125F4}"/>
</file>

<file path=customXml/itemProps3.xml><?xml version="1.0" encoding="utf-8"?>
<ds:datastoreItem xmlns:ds="http://schemas.openxmlformats.org/officeDocument/2006/customXml" ds:itemID="{C743F682-4AA0-4E6F-B4D8-C02C843E307B}"/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TM01859866[[fn=Macro]]</Template>
  <TotalTime>6953</TotalTime>
  <Words>961</Words>
  <Application>Microsoft Office PowerPoint</Application>
  <PresentationFormat>On-screen Show (4:3)</PresentationFormat>
  <Paragraphs>297</Paragraphs>
  <Slides>25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Comic Sans MS</vt:lpstr>
      <vt:lpstr>Cooper Black</vt:lpstr>
      <vt:lpstr>Courier New</vt:lpstr>
      <vt:lpstr>Noteworthy Bold</vt:lpstr>
      <vt:lpstr>Noteworthy Light</vt:lpstr>
      <vt:lpstr>Wingdings</vt:lpstr>
      <vt:lpstr>Wingdings 2</vt:lpstr>
      <vt:lpstr>Macro</vt:lpstr>
      <vt:lpstr>PowerPoint Presentation</vt:lpstr>
      <vt:lpstr>Your Connections… </vt:lpstr>
      <vt:lpstr>Counselling</vt:lpstr>
      <vt:lpstr>PowerPoint Presentation</vt:lpstr>
      <vt:lpstr>How Things Work:</vt:lpstr>
      <vt:lpstr>Bell Schedule…</vt:lpstr>
      <vt:lpstr>PowerPoint Presentation</vt:lpstr>
      <vt:lpstr>Digital Literacy</vt:lpstr>
      <vt:lpstr>What is Digital Literacy 10</vt:lpstr>
      <vt:lpstr>PowerPoint Presentation</vt:lpstr>
      <vt:lpstr>Why Bring Your Own Device</vt:lpstr>
      <vt:lpstr>Elective Choices… Grade 9 students have 3 choices</vt:lpstr>
      <vt:lpstr>   Alternate Courses (2 back-up Electives)  These may be used if we can’t get one of their elective choice!   </vt:lpstr>
      <vt:lpstr>Sample Timetable…</vt:lpstr>
      <vt:lpstr>And now a word from our music department…</vt:lpstr>
      <vt:lpstr>How Do You Decide?</vt:lpstr>
      <vt:lpstr>Choose Courses Wisely</vt:lpstr>
      <vt:lpstr>Going to High School… What Should Your Child Expect?</vt:lpstr>
      <vt:lpstr>Ways to Support Your Teen</vt:lpstr>
      <vt:lpstr>Time is the best gift to give your Teen </vt:lpstr>
      <vt:lpstr>There are many ways for them to get involved…</vt:lpstr>
      <vt:lpstr>Stay Connected…</vt:lpstr>
      <vt:lpstr>How is your child going to make their mark?</vt:lpstr>
      <vt:lpstr>PowerPoint Presentation</vt:lpstr>
      <vt:lpstr>General Questions?  For child specific questions please email your child’s counsellor or admin!</vt:lpstr>
    </vt:vector>
  </TitlesOfParts>
  <Company>School District #43 (Coquitlam)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Planning 2005</dc:title>
  <dc:creator>rbutler</dc:creator>
  <cp:lastModifiedBy>Gangnes, Paul</cp:lastModifiedBy>
  <cp:revision>247</cp:revision>
  <cp:lastPrinted>2018-01-15T21:10:30Z</cp:lastPrinted>
  <dcterms:created xsi:type="dcterms:W3CDTF">2005-02-03T20:05:37Z</dcterms:created>
  <dcterms:modified xsi:type="dcterms:W3CDTF">2018-01-15T22:54:56Z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TC010721391033</vt:lpwstr>
  </property>
</Properties>
</file>